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7"/>
  </p:notesMasterIdLst>
  <p:sldIdLst>
    <p:sldId id="267" r:id="rId2"/>
    <p:sldId id="270" r:id="rId3"/>
    <p:sldId id="265" r:id="rId4"/>
    <p:sldId id="268" r:id="rId5"/>
    <p:sldId id="269" r:id="rId6"/>
  </p:sldIdLst>
  <p:sldSz cx="12192000" cy="6858000"/>
  <p:notesSz cx="6858000" cy="9144000"/>
  <p:embeddedFontLst>
    <p:embeddedFont>
      <p:font typeface="Noto Sans" panose="020B0502040504020204" pitchFamily="34"/>
      <p:regular r:id="rId8"/>
      <p:bold r:id="rId9"/>
      <p:italic r:id="rId10"/>
      <p:boldItalic r:id="rId11"/>
    </p:embeddedFont>
    <p:embeddedFont>
      <p:font typeface="Diplomacy Office Bold" panose="00000800000000000000" pitchFamily="2" charset="0"/>
      <p:bold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yst layout 1 - Marker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1" autoAdjust="0"/>
    <p:restoredTop sz="94680"/>
  </p:normalViewPr>
  <p:slideViewPr>
    <p:cSldViewPr snapToGrid="0" snapToObjects="1">
      <p:cViewPr varScale="1">
        <p:scale>
          <a:sx n="111" d="100"/>
          <a:sy n="111" d="100"/>
        </p:scale>
        <p:origin x="28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3F90DC-1ECC-4ED6-B611-58526502A771}" type="datetimeFigureOut">
              <a:rPr lang="da-DK" smtClean="0"/>
              <a:t>06-06-2019</a:t>
            </a:fld>
            <a:endParaRPr lang="da-DK"/>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D407F0-5BCE-4A7C-8BFD-B7CCA190522D}" type="slidenum">
              <a:rPr lang="da-DK" smtClean="0"/>
              <a:t>‹#›</a:t>
            </a:fld>
            <a:endParaRPr lang="da-DK"/>
          </a:p>
        </p:txBody>
      </p:sp>
    </p:spTree>
    <p:extLst>
      <p:ext uri="{BB962C8B-B14F-4D97-AF65-F5344CB8AC3E}">
        <p14:creationId xmlns:p14="http://schemas.microsoft.com/office/powerpoint/2010/main" val="3568905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01800" y="3881013"/>
            <a:ext cx="8966200" cy="786237"/>
          </a:xfrm>
        </p:spPr>
        <p:txBody>
          <a:bodyPr>
            <a:normAutofit/>
          </a:bodyPr>
          <a:lstStyle>
            <a:lvl1pPr marL="0" indent="0" algn="l">
              <a:buNone/>
              <a:defRPr sz="4000" b="1">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a-DK" dirty="0"/>
          </a:p>
        </p:txBody>
      </p:sp>
      <p:sp>
        <p:nvSpPr>
          <p:cNvPr id="9" name="Pladsholder til tekst 8"/>
          <p:cNvSpPr>
            <a:spLocks noGrp="1"/>
          </p:cNvSpPr>
          <p:nvPr>
            <p:ph type="body" sz="quarter" idx="13" hasCustomPrompt="1"/>
          </p:nvPr>
        </p:nvSpPr>
        <p:spPr>
          <a:xfrm>
            <a:off x="1701800" y="5911850"/>
            <a:ext cx="8966200" cy="431800"/>
          </a:xfrm>
        </p:spPr>
        <p:txBody>
          <a:bodyPr anchor="b" anchorCtr="0"/>
          <a:lstStyle>
            <a:lvl1pPr marL="0" indent="0">
              <a:buNone/>
              <a:defRPr sz="1300" b="1">
                <a:solidFill>
                  <a:schemeClr val="bg1"/>
                </a:solidFill>
              </a:defRPr>
            </a:lvl1pPr>
          </a:lstStyle>
          <a:p>
            <a:pPr lvl="0"/>
            <a:r>
              <a:rPr lang="da-DK" dirty="0" err="1" smtClean="0"/>
              <a:t>Name</a:t>
            </a:r>
            <a:r>
              <a:rPr lang="da-DK" dirty="0" smtClean="0"/>
              <a:t> and date</a:t>
            </a:r>
            <a:endParaRPr lang="da-DK" dirty="0"/>
          </a:p>
        </p:txBody>
      </p:sp>
      <p:sp>
        <p:nvSpPr>
          <p:cNvPr id="7" name="Pladsholder til tekst 6"/>
          <p:cNvSpPr>
            <a:spLocks noGrp="1"/>
          </p:cNvSpPr>
          <p:nvPr>
            <p:ph type="body" sz="quarter" idx="15" hasCustomPrompt="1"/>
          </p:nvPr>
        </p:nvSpPr>
        <p:spPr>
          <a:xfrm>
            <a:off x="1701800" y="1568450"/>
            <a:ext cx="8966200" cy="2312988"/>
          </a:xfrm>
        </p:spPr>
        <p:txBody>
          <a:bodyPr anchor="b" anchorCtr="0">
            <a:normAutofit/>
          </a:bodyPr>
          <a:lstStyle>
            <a:lvl1pPr marL="0" indent="0">
              <a:lnSpc>
                <a:spcPct val="110000"/>
              </a:lnSpc>
              <a:spcBef>
                <a:spcPts val="0"/>
              </a:spcBef>
              <a:buNone/>
              <a:defRPr sz="14000">
                <a:solidFill>
                  <a:schemeClr val="bg1"/>
                </a:solidFill>
                <a:latin typeface="+mj-lt"/>
              </a:defRPr>
            </a:lvl1pPr>
            <a:lvl2pPr marL="266700" indent="0">
              <a:buNone/>
              <a:defRPr/>
            </a:lvl2pPr>
            <a:lvl3pPr marL="520700" indent="0">
              <a:buNone/>
              <a:defRPr/>
            </a:lvl3pPr>
            <a:lvl4pPr marL="774700" indent="0">
              <a:buNone/>
              <a:defRPr/>
            </a:lvl4pPr>
            <a:lvl5pPr marL="1028700" indent="0">
              <a:buNone/>
              <a:defRPr/>
            </a:lvl5pPr>
          </a:lstStyle>
          <a:p>
            <a:pPr lvl="0"/>
            <a:r>
              <a:rPr lang="da-DK" dirty="0" err="1" smtClean="0"/>
              <a:t>text</a:t>
            </a:r>
            <a:endParaRPr lang="da-DK" dirty="0"/>
          </a:p>
        </p:txBody>
      </p:sp>
      <p:sp>
        <p:nvSpPr>
          <p:cNvPr id="6" name="Pladsholder til indhold 5"/>
          <p:cNvSpPr>
            <a:spLocks noGrp="1"/>
          </p:cNvSpPr>
          <p:nvPr>
            <p:ph sz="quarter" idx="16" hasCustomPrompt="1"/>
          </p:nvPr>
        </p:nvSpPr>
        <p:spPr>
          <a:xfrm>
            <a:off x="463550" y="349250"/>
            <a:ext cx="5981700" cy="1028700"/>
          </a:xfrm>
        </p:spPr>
        <p:txBody>
          <a:bodyPr/>
          <a:lstStyle>
            <a:lvl1pPr marL="0" indent="0" algn="ctr">
              <a:buNone/>
              <a:defRPr sz="1000" baseline="0">
                <a:solidFill>
                  <a:schemeClr val="bg1"/>
                </a:solidFill>
              </a:defRPr>
            </a:lvl1pPr>
          </a:lstStyle>
          <a:p>
            <a:r>
              <a:rPr lang="da-DK" dirty="0" smtClean="0"/>
              <a:t>Download logo from visualidentity.um.dk and </a:t>
            </a:r>
            <a:r>
              <a:rPr lang="da-DK" dirty="0" err="1" smtClean="0"/>
              <a:t>insert</a:t>
            </a:r>
            <a:r>
              <a:rPr lang="da-DK" dirty="0" smtClean="0"/>
              <a:t> </a:t>
            </a:r>
            <a:r>
              <a:rPr lang="da-DK" dirty="0" err="1" smtClean="0"/>
              <a:t>here</a:t>
            </a:r>
            <a:r>
              <a:rPr lang="da-DK" dirty="0" smtClean="0"/>
              <a:t> by </a:t>
            </a:r>
            <a:r>
              <a:rPr lang="da-DK" dirty="0" err="1" smtClean="0"/>
              <a:t>clicking</a:t>
            </a:r>
            <a:r>
              <a:rPr lang="da-DK" dirty="0" smtClean="0"/>
              <a:t> the image </a:t>
            </a:r>
            <a:r>
              <a:rPr lang="da-DK" dirty="0" err="1" smtClean="0"/>
              <a:t>icon</a:t>
            </a:r>
            <a:r>
              <a:rPr lang="da-DK" dirty="0" smtClean="0"/>
              <a:t> </a:t>
            </a:r>
            <a:r>
              <a:rPr lang="da-DK" dirty="0" err="1" smtClean="0"/>
              <a:t>below</a:t>
            </a:r>
            <a:r>
              <a:rPr lang="da-DK" dirty="0" smtClean="0"/>
              <a:t>, or </a:t>
            </a:r>
            <a:r>
              <a:rPr lang="da-DK" dirty="0" err="1" smtClean="0"/>
              <a:t>draging</a:t>
            </a:r>
            <a:r>
              <a:rPr lang="da-DK" dirty="0" smtClean="0"/>
              <a:t> the file to </a:t>
            </a:r>
            <a:r>
              <a:rPr lang="da-DK" dirty="0" err="1" smtClean="0"/>
              <a:t>this</a:t>
            </a:r>
            <a:r>
              <a:rPr lang="da-DK" dirty="0" smtClean="0"/>
              <a:t> placeholder. Be sure to </a:t>
            </a:r>
            <a:r>
              <a:rPr lang="da-DK" dirty="0" err="1" smtClean="0"/>
              <a:t>align</a:t>
            </a:r>
            <a:r>
              <a:rPr lang="da-DK" dirty="0" smtClean="0"/>
              <a:t> the logo with the </a:t>
            </a:r>
            <a:r>
              <a:rPr lang="da-DK" dirty="0" err="1" smtClean="0"/>
              <a:t>yellow</a:t>
            </a:r>
            <a:r>
              <a:rPr lang="da-DK" dirty="0" smtClean="0"/>
              <a:t> guides.</a:t>
            </a:r>
            <a:endParaRPr lang="da-DK" dirty="0"/>
          </a:p>
        </p:txBody>
      </p:sp>
    </p:spTree>
    <p:extLst>
      <p:ext uri="{BB962C8B-B14F-4D97-AF65-F5344CB8AC3E}">
        <p14:creationId xmlns:p14="http://schemas.microsoft.com/office/powerpoint/2010/main" val="46727920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7" name="Pladsholder til billede 7"/>
          <p:cNvSpPr>
            <a:spLocks noGrp="1"/>
          </p:cNvSpPr>
          <p:nvPr>
            <p:ph type="pic" sz="quarter" idx="15" hasCustomPrompt="1"/>
          </p:nvPr>
        </p:nvSpPr>
        <p:spPr>
          <a:xfrm>
            <a:off x="0" y="0"/>
            <a:ext cx="12192000" cy="6858000"/>
          </a:xfrm>
        </p:spPr>
        <p:txBody>
          <a:bodyPr tIns="2988000"/>
          <a:lstStyle>
            <a:lvl1pPr marL="0" indent="0" algn="ctr">
              <a:buNone/>
              <a:defRPr sz="1000" baseline="0"/>
            </a:lvl1pPr>
          </a:lstStyle>
          <a:p>
            <a:r>
              <a:rPr lang="da-DK" err="1" smtClean="0"/>
              <a:t>Insert</a:t>
            </a:r>
            <a:r>
              <a:rPr lang="da-DK" smtClean="0"/>
              <a:t> </a:t>
            </a:r>
            <a:r>
              <a:rPr lang="da-DK" err="1" smtClean="0"/>
              <a:t>full</a:t>
            </a:r>
            <a:r>
              <a:rPr lang="da-DK" smtClean="0"/>
              <a:t> page </a:t>
            </a:r>
            <a:r>
              <a:rPr lang="da-DK" err="1" smtClean="0"/>
              <a:t>picture</a:t>
            </a:r>
            <a:r>
              <a:rPr lang="da-DK" smtClean="0"/>
              <a:t> by </a:t>
            </a:r>
            <a:br>
              <a:rPr lang="da-DK" smtClean="0"/>
            </a:br>
            <a:r>
              <a:rPr lang="da-DK" err="1" smtClean="0"/>
              <a:t>clicking</a:t>
            </a:r>
            <a:r>
              <a:rPr lang="da-DK" smtClean="0"/>
              <a:t> the </a:t>
            </a:r>
            <a:r>
              <a:rPr lang="da-DK" err="1" smtClean="0"/>
              <a:t>icon</a:t>
            </a:r>
            <a:r>
              <a:rPr lang="da-DK" smtClean="0"/>
              <a:t> </a:t>
            </a:r>
            <a:r>
              <a:rPr lang="da-DK" err="1" smtClean="0"/>
              <a:t>below</a:t>
            </a:r>
            <a:r>
              <a:rPr lang="da-DK" smtClean="0"/>
              <a:t>:</a:t>
            </a:r>
            <a:endParaRPr lang="da-DK"/>
          </a:p>
        </p:txBody>
      </p:sp>
      <p:sp>
        <p:nvSpPr>
          <p:cNvPr id="3" name="Content Placeholder 2"/>
          <p:cNvSpPr>
            <a:spLocks noGrp="1"/>
          </p:cNvSpPr>
          <p:nvPr>
            <p:ph idx="1"/>
          </p:nvPr>
        </p:nvSpPr>
        <p:spPr>
          <a:xfrm>
            <a:off x="722050" y="342901"/>
            <a:ext cx="4167450" cy="6197600"/>
          </a:xfrm>
          <a:solidFill>
            <a:schemeClr val="bg1"/>
          </a:solidFill>
        </p:spPr>
        <p:txBody>
          <a:bodyPr lIns="360000" tIns="1188000" rIns="360000" bIns="324000" anchor="b" anchorCtr="0"/>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2" name="Title 1"/>
          <p:cNvSpPr>
            <a:spLocks noGrp="1"/>
          </p:cNvSpPr>
          <p:nvPr>
            <p:ph type="title"/>
          </p:nvPr>
        </p:nvSpPr>
        <p:spPr>
          <a:xfrm>
            <a:off x="1098550" y="698500"/>
            <a:ext cx="3505200" cy="692149"/>
          </a:xfrm>
        </p:spPr>
        <p:txBody>
          <a:bodyPr/>
          <a:lstStyle>
            <a:lvl1pPr>
              <a:defRPr sz="1800"/>
            </a:lvl1pPr>
          </a:lstStyle>
          <a:p>
            <a:r>
              <a:rPr lang="en-US" smtClean="0"/>
              <a:t>Click to edit Master title style</a:t>
            </a:r>
            <a:endParaRPr lang="da-DK" dirty="0"/>
          </a:p>
        </p:txBody>
      </p:sp>
    </p:spTree>
    <p:extLst>
      <p:ext uri="{BB962C8B-B14F-4D97-AF65-F5344CB8AC3E}">
        <p14:creationId xmlns:p14="http://schemas.microsoft.com/office/powerpoint/2010/main" val="40665657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96CEF-E417-4243-BAE5-6852A7D8842C}" type="datetime2">
              <a:rPr lang="da-DK" smtClean="0"/>
              <a:t>6. juni 2019</a:t>
            </a:fld>
            <a:endParaRPr lang="da-DK"/>
          </a:p>
        </p:txBody>
      </p:sp>
      <p:sp>
        <p:nvSpPr>
          <p:cNvPr id="3" name="Footer Placeholder 2"/>
          <p:cNvSpPr>
            <a:spLocks noGrp="1"/>
          </p:cNvSpPr>
          <p:nvPr>
            <p:ph type="ftr" sz="quarter" idx="11"/>
          </p:nvPr>
        </p:nvSpPr>
        <p:spPr/>
        <p:txBody>
          <a:bodyPr/>
          <a:lstStyle/>
          <a:p>
            <a:r>
              <a:rPr lang="en-US" smtClean="0"/>
              <a:t>MINISTRY OF FOREIGN AFFAIRS OF DENMARK – Go to insert/footer to change this text on all pages</a:t>
            </a:r>
            <a:endParaRPr lang="da-DK"/>
          </a:p>
        </p:txBody>
      </p:sp>
      <p:sp>
        <p:nvSpPr>
          <p:cNvPr id="4" name="Slide Number Placeholder 3"/>
          <p:cNvSpPr>
            <a:spLocks noGrp="1"/>
          </p:cNvSpPr>
          <p:nvPr>
            <p:ph type="sldNum" sz="quarter" idx="12"/>
          </p:nvPr>
        </p:nvSpPr>
        <p:spPr/>
        <p:txBody>
          <a:bodyPr/>
          <a:lstStyle/>
          <a:p>
            <a:fld id="{541A5623-8BC0-894C-8341-F8320F82FFC8}" type="slidenum">
              <a:rPr lang="da-DK" smtClean="0"/>
              <a:t>‹#›</a:t>
            </a:fld>
            <a:endParaRPr lang="da-DK"/>
          </a:p>
        </p:txBody>
      </p:sp>
    </p:spTree>
    <p:extLst>
      <p:ext uri="{BB962C8B-B14F-4D97-AF65-F5344CB8AC3E}">
        <p14:creationId xmlns:p14="http://schemas.microsoft.com/office/powerpoint/2010/main" val="3687540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 Slide 1-White">
    <p:bg>
      <p:bgRef idx="1001">
        <a:schemeClr val="bg1"/>
      </p:bgRef>
    </p:bg>
    <p:spTree>
      <p:nvGrpSpPr>
        <p:cNvPr id="1" name=""/>
        <p:cNvGrpSpPr/>
        <p:nvPr/>
      </p:nvGrpSpPr>
      <p:grpSpPr>
        <a:xfrm>
          <a:off x="0" y="0"/>
          <a:ext cx="0" cy="0"/>
          <a:chOff x="0" y="0"/>
          <a:chExt cx="0" cy="0"/>
        </a:xfrm>
      </p:grpSpPr>
      <p:sp>
        <p:nvSpPr>
          <p:cNvPr id="9" name="Pladsholder til tekst 8"/>
          <p:cNvSpPr>
            <a:spLocks noGrp="1"/>
          </p:cNvSpPr>
          <p:nvPr>
            <p:ph type="body" sz="quarter" idx="13" hasCustomPrompt="1"/>
          </p:nvPr>
        </p:nvSpPr>
        <p:spPr>
          <a:xfrm>
            <a:off x="1701800" y="5911850"/>
            <a:ext cx="4540250" cy="431800"/>
          </a:xfrm>
        </p:spPr>
        <p:txBody>
          <a:bodyPr anchor="b" anchorCtr="0"/>
          <a:lstStyle>
            <a:lvl1pPr marL="0" indent="0">
              <a:buNone/>
              <a:defRPr sz="1300" b="1">
                <a:solidFill>
                  <a:schemeClr val="accent1"/>
                </a:solidFill>
              </a:defRPr>
            </a:lvl1pPr>
          </a:lstStyle>
          <a:p>
            <a:pPr lvl="0"/>
            <a:r>
              <a:rPr lang="da-DK" smtClean="0"/>
              <a:t>Name and date</a:t>
            </a:r>
            <a:endParaRPr lang="da-DK" dirty="0"/>
          </a:p>
        </p:txBody>
      </p:sp>
      <p:sp>
        <p:nvSpPr>
          <p:cNvPr id="8" name="Pladsholder til billede 7"/>
          <p:cNvSpPr>
            <a:spLocks noGrp="1"/>
          </p:cNvSpPr>
          <p:nvPr>
            <p:ph type="pic" sz="quarter" idx="15" hasCustomPrompt="1"/>
          </p:nvPr>
        </p:nvSpPr>
        <p:spPr>
          <a:xfrm>
            <a:off x="6375400" y="0"/>
            <a:ext cx="5816600" cy="6858000"/>
          </a:xfrm>
        </p:spPr>
        <p:txBody>
          <a:bodyPr tIns="432000"/>
          <a:lstStyle>
            <a:lvl1pPr marL="0" indent="0" algn="ctr">
              <a:buNone/>
              <a:defRPr sz="1000"/>
            </a:lvl1pPr>
          </a:lstStyle>
          <a:p>
            <a:r>
              <a:rPr lang="da-DK" err="1" smtClean="0"/>
              <a:t>Insert</a:t>
            </a:r>
            <a:r>
              <a:rPr lang="da-DK" smtClean="0"/>
              <a:t> </a:t>
            </a:r>
            <a:r>
              <a:rPr lang="da-DK" err="1" smtClean="0"/>
              <a:t>picture</a:t>
            </a:r>
            <a:r>
              <a:rPr lang="da-DK" smtClean="0"/>
              <a:t> by </a:t>
            </a:r>
            <a:r>
              <a:rPr lang="da-DK" err="1" smtClean="0"/>
              <a:t>clicking</a:t>
            </a:r>
            <a:r>
              <a:rPr lang="da-DK" smtClean="0"/>
              <a:t> the </a:t>
            </a:r>
            <a:r>
              <a:rPr lang="da-DK" err="1" smtClean="0"/>
              <a:t>icon</a:t>
            </a:r>
            <a:r>
              <a:rPr lang="da-DK" smtClean="0"/>
              <a:t> </a:t>
            </a:r>
            <a:r>
              <a:rPr lang="da-DK" err="1" smtClean="0"/>
              <a:t>below</a:t>
            </a:r>
            <a:r>
              <a:rPr lang="da-DK" smtClean="0"/>
              <a:t>:</a:t>
            </a:r>
            <a:endParaRPr lang="da-DK"/>
          </a:p>
        </p:txBody>
      </p:sp>
      <p:sp>
        <p:nvSpPr>
          <p:cNvPr id="11" name="Pladsholder til tekst 3"/>
          <p:cNvSpPr>
            <a:spLocks noGrp="1"/>
          </p:cNvSpPr>
          <p:nvPr>
            <p:ph type="body" sz="quarter" idx="16"/>
          </p:nvPr>
        </p:nvSpPr>
        <p:spPr>
          <a:xfrm>
            <a:off x="1701800" y="1814088"/>
            <a:ext cx="4540250" cy="3100812"/>
          </a:xfrm>
        </p:spPr>
        <p:txBody>
          <a:bodyPr>
            <a:normAutofit/>
          </a:bodyPr>
          <a:lstStyle>
            <a:lvl1pPr marL="0" indent="0">
              <a:lnSpc>
                <a:spcPct val="90000"/>
              </a:lnSpc>
              <a:spcBef>
                <a:spcPts val="0"/>
              </a:spcBef>
              <a:buNone/>
              <a:defRPr sz="5500">
                <a:solidFill>
                  <a:schemeClr val="accent3"/>
                </a:solidFill>
                <a:latin typeface="+mj-lt"/>
              </a:defRPr>
            </a:lvl1pPr>
            <a:lvl2pPr marL="266700" indent="0">
              <a:buNone/>
              <a:defRPr sz="6600">
                <a:solidFill>
                  <a:schemeClr val="tx2"/>
                </a:solidFill>
                <a:latin typeface="+mj-lt"/>
              </a:defRPr>
            </a:lvl2pPr>
            <a:lvl3pPr marL="520700" indent="0">
              <a:buNone/>
              <a:defRPr sz="6600">
                <a:solidFill>
                  <a:schemeClr val="tx2"/>
                </a:solidFill>
                <a:latin typeface="+mj-lt"/>
              </a:defRPr>
            </a:lvl3pPr>
            <a:lvl4pPr marL="774700" indent="0">
              <a:buNone/>
              <a:defRPr sz="6600">
                <a:solidFill>
                  <a:schemeClr val="tx2"/>
                </a:solidFill>
                <a:latin typeface="+mj-lt"/>
              </a:defRPr>
            </a:lvl4pPr>
            <a:lvl5pPr marL="1028700" indent="0">
              <a:buNone/>
              <a:defRPr sz="6600">
                <a:solidFill>
                  <a:schemeClr val="tx2"/>
                </a:solidFill>
                <a:latin typeface="+mj-lt"/>
              </a:defRPr>
            </a:lvl5pPr>
          </a:lstStyle>
          <a:p>
            <a:pPr lvl="0"/>
            <a:r>
              <a:rPr lang="en-US" smtClean="0"/>
              <a:t>Edit Master text styles</a:t>
            </a:r>
          </a:p>
        </p:txBody>
      </p:sp>
      <p:sp>
        <p:nvSpPr>
          <p:cNvPr id="6" name="Pladsholder til indhold 5"/>
          <p:cNvSpPr>
            <a:spLocks noGrp="1"/>
          </p:cNvSpPr>
          <p:nvPr>
            <p:ph sz="quarter" idx="17" hasCustomPrompt="1"/>
          </p:nvPr>
        </p:nvSpPr>
        <p:spPr>
          <a:xfrm>
            <a:off x="463550" y="349250"/>
            <a:ext cx="5981700" cy="1028700"/>
          </a:xfrm>
        </p:spPr>
        <p:txBody>
          <a:bodyPr/>
          <a:lstStyle>
            <a:lvl1pPr marL="0" indent="0" algn="ctr">
              <a:buNone/>
              <a:defRPr sz="1000" baseline="0">
                <a:solidFill>
                  <a:schemeClr val="tx1"/>
                </a:solidFill>
              </a:defRPr>
            </a:lvl1pPr>
          </a:lstStyle>
          <a:p>
            <a:r>
              <a:rPr lang="da-DK" dirty="0" smtClean="0"/>
              <a:t>Download logo from visualidentity.um.dk and </a:t>
            </a:r>
            <a:r>
              <a:rPr lang="da-DK" dirty="0" err="1" smtClean="0"/>
              <a:t>insert</a:t>
            </a:r>
            <a:r>
              <a:rPr lang="da-DK" dirty="0" smtClean="0"/>
              <a:t> </a:t>
            </a:r>
            <a:r>
              <a:rPr lang="da-DK" dirty="0" err="1" smtClean="0"/>
              <a:t>here</a:t>
            </a:r>
            <a:r>
              <a:rPr lang="da-DK" dirty="0" smtClean="0"/>
              <a:t> by </a:t>
            </a:r>
            <a:r>
              <a:rPr lang="da-DK" dirty="0" err="1" smtClean="0"/>
              <a:t>clicking</a:t>
            </a:r>
            <a:r>
              <a:rPr lang="da-DK" dirty="0" smtClean="0"/>
              <a:t> the image </a:t>
            </a:r>
            <a:r>
              <a:rPr lang="da-DK" dirty="0" err="1" smtClean="0"/>
              <a:t>icon</a:t>
            </a:r>
            <a:r>
              <a:rPr lang="da-DK" dirty="0" smtClean="0"/>
              <a:t> </a:t>
            </a:r>
            <a:r>
              <a:rPr lang="da-DK" dirty="0" err="1" smtClean="0"/>
              <a:t>below</a:t>
            </a:r>
            <a:r>
              <a:rPr lang="da-DK" dirty="0" smtClean="0"/>
              <a:t>, or </a:t>
            </a:r>
            <a:r>
              <a:rPr lang="da-DK" dirty="0" err="1" smtClean="0"/>
              <a:t>draging</a:t>
            </a:r>
            <a:r>
              <a:rPr lang="da-DK" dirty="0" smtClean="0"/>
              <a:t> the file to </a:t>
            </a:r>
            <a:r>
              <a:rPr lang="da-DK" dirty="0" err="1" smtClean="0"/>
              <a:t>this</a:t>
            </a:r>
            <a:r>
              <a:rPr lang="da-DK" dirty="0" smtClean="0"/>
              <a:t> placeholder. Be sure to </a:t>
            </a:r>
            <a:r>
              <a:rPr lang="da-DK" dirty="0" err="1" smtClean="0"/>
              <a:t>align</a:t>
            </a:r>
            <a:r>
              <a:rPr lang="da-DK" dirty="0" smtClean="0"/>
              <a:t> the logo with the </a:t>
            </a:r>
            <a:r>
              <a:rPr lang="da-DK" dirty="0" err="1" smtClean="0"/>
              <a:t>yellow</a:t>
            </a:r>
            <a:r>
              <a:rPr lang="da-DK" dirty="0" smtClean="0"/>
              <a:t> guides.</a:t>
            </a:r>
            <a:endParaRPr lang="da-DK" dirty="0"/>
          </a:p>
        </p:txBody>
      </p:sp>
    </p:spTree>
    <p:extLst>
      <p:ext uri="{BB962C8B-B14F-4D97-AF65-F5344CB8AC3E}">
        <p14:creationId xmlns:p14="http://schemas.microsoft.com/office/powerpoint/2010/main" val="15955472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er Slide 1-Red-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01800" y="1814088"/>
            <a:ext cx="4540250" cy="3100812"/>
          </a:xfrm>
        </p:spPr>
        <p:txBody>
          <a:bodyPr wrap="square" anchor="t" anchorCtr="0">
            <a:normAutofit/>
          </a:bodyPr>
          <a:lstStyle>
            <a:lvl1pPr algn="l">
              <a:defRPr sz="5500">
                <a:solidFill>
                  <a:schemeClr val="bg1"/>
                </a:solidFill>
              </a:defRPr>
            </a:lvl1pPr>
          </a:lstStyle>
          <a:p>
            <a:r>
              <a:rPr lang="en-US" smtClean="0"/>
              <a:t>Click to edit Master title style</a:t>
            </a:r>
            <a:endParaRPr lang="da-DK" dirty="0"/>
          </a:p>
        </p:txBody>
      </p:sp>
      <p:sp>
        <p:nvSpPr>
          <p:cNvPr id="9" name="Pladsholder til tekst 8"/>
          <p:cNvSpPr>
            <a:spLocks noGrp="1"/>
          </p:cNvSpPr>
          <p:nvPr>
            <p:ph type="body" sz="quarter" idx="13" hasCustomPrompt="1"/>
          </p:nvPr>
        </p:nvSpPr>
        <p:spPr>
          <a:xfrm>
            <a:off x="1701800" y="5911850"/>
            <a:ext cx="4540250" cy="431800"/>
          </a:xfrm>
        </p:spPr>
        <p:txBody>
          <a:bodyPr anchor="b" anchorCtr="0"/>
          <a:lstStyle>
            <a:lvl1pPr marL="0" indent="0">
              <a:buNone/>
              <a:defRPr sz="1300" b="1">
                <a:solidFill>
                  <a:schemeClr val="accent3"/>
                </a:solidFill>
              </a:defRPr>
            </a:lvl1pPr>
          </a:lstStyle>
          <a:p>
            <a:pPr lvl="0"/>
            <a:r>
              <a:rPr lang="da-DK" smtClean="0"/>
              <a:t>Name and date</a:t>
            </a:r>
            <a:endParaRPr lang="da-DK" dirty="0"/>
          </a:p>
        </p:txBody>
      </p:sp>
      <p:sp>
        <p:nvSpPr>
          <p:cNvPr id="8" name="Pladsholder til billede 7"/>
          <p:cNvSpPr>
            <a:spLocks noGrp="1"/>
          </p:cNvSpPr>
          <p:nvPr>
            <p:ph type="pic" sz="quarter" idx="15" hasCustomPrompt="1"/>
          </p:nvPr>
        </p:nvSpPr>
        <p:spPr>
          <a:xfrm>
            <a:off x="6375400" y="0"/>
            <a:ext cx="5816600" cy="6858000"/>
          </a:xfrm>
        </p:spPr>
        <p:txBody>
          <a:bodyPr tIns="432000"/>
          <a:lstStyle>
            <a:lvl1pPr marL="0" indent="0" algn="ctr">
              <a:buNone/>
              <a:defRPr sz="1000">
                <a:solidFill>
                  <a:schemeClr val="bg1"/>
                </a:solidFill>
              </a:defRPr>
            </a:lvl1pPr>
          </a:lstStyle>
          <a:p>
            <a:r>
              <a:rPr lang="da-DK" err="1" smtClean="0"/>
              <a:t>Insert</a:t>
            </a:r>
            <a:r>
              <a:rPr lang="da-DK" smtClean="0"/>
              <a:t> </a:t>
            </a:r>
            <a:r>
              <a:rPr lang="da-DK" err="1" smtClean="0"/>
              <a:t>picture</a:t>
            </a:r>
            <a:r>
              <a:rPr lang="da-DK" smtClean="0"/>
              <a:t> by </a:t>
            </a:r>
            <a:r>
              <a:rPr lang="da-DK" err="1" smtClean="0"/>
              <a:t>clicking</a:t>
            </a:r>
            <a:r>
              <a:rPr lang="da-DK" smtClean="0"/>
              <a:t> the </a:t>
            </a:r>
            <a:r>
              <a:rPr lang="da-DK" err="1" smtClean="0"/>
              <a:t>icon</a:t>
            </a:r>
            <a:r>
              <a:rPr lang="da-DK" smtClean="0"/>
              <a:t> </a:t>
            </a:r>
            <a:r>
              <a:rPr lang="da-DK" err="1" smtClean="0"/>
              <a:t>below</a:t>
            </a:r>
            <a:r>
              <a:rPr lang="da-DK" smtClean="0"/>
              <a:t>:</a:t>
            </a:r>
            <a:endParaRPr lang="da-DK"/>
          </a:p>
        </p:txBody>
      </p:sp>
      <p:sp>
        <p:nvSpPr>
          <p:cNvPr id="6" name="Pladsholder til indhold 5"/>
          <p:cNvSpPr>
            <a:spLocks noGrp="1"/>
          </p:cNvSpPr>
          <p:nvPr>
            <p:ph sz="quarter" idx="16" hasCustomPrompt="1"/>
          </p:nvPr>
        </p:nvSpPr>
        <p:spPr>
          <a:xfrm>
            <a:off x="463550" y="349250"/>
            <a:ext cx="5981700" cy="1028700"/>
          </a:xfrm>
        </p:spPr>
        <p:txBody>
          <a:bodyPr/>
          <a:lstStyle>
            <a:lvl1pPr marL="0" indent="0" algn="ctr">
              <a:buNone/>
              <a:defRPr sz="1000" baseline="0">
                <a:solidFill>
                  <a:schemeClr val="bg1"/>
                </a:solidFill>
              </a:defRPr>
            </a:lvl1pPr>
          </a:lstStyle>
          <a:p>
            <a:r>
              <a:rPr lang="da-DK" dirty="0" smtClean="0"/>
              <a:t>Download logo from visualidentity.um.dk and </a:t>
            </a:r>
            <a:r>
              <a:rPr lang="da-DK" dirty="0" err="1" smtClean="0"/>
              <a:t>insert</a:t>
            </a:r>
            <a:r>
              <a:rPr lang="da-DK" dirty="0" smtClean="0"/>
              <a:t> </a:t>
            </a:r>
            <a:r>
              <a:rPr lang="da-DK" dirty="0" err="1" smtClean="0"/>
              <a:t>here</a:t>
            </a:r>
            <a:r>
              <a:rPr lang="da-DK" dirty="0" smtClean="0"/>
              <a:t> by </a:t>
            </a:r>
            <a:r>
              <a:rPr lang="da-DK" dirty="0" err="1" smtClean="0"/>
              <a:t>clicking</a:t>
            </a:r>
            <a:r>
              <a:rPr lang="da-DK" dirty="0" smtClean="0"/>
              <a:t> the image </a:t>
            </a:r>
            <a:r>
              <a:rPr lang="da-DK" dirty="0" err="1" smtClean="0"/>
              <a:t>icon</a:t>
            </a:r>
            <a:r>
              <a:rPr lang="da-DK" dirty="0" smtClean="0"/>
              <a:t> </a:t>
            </a:r>
            <a:r>
              <a:rPr lang="da-DK" dirty="0" err="1" smtClean="0"/>
              <a:t>below</a:t>
            </a:r>
            <a:r>
              <a:rPr lang="da-DK" dirty="0" smtClean="0"/>
              <a:t>, or </a:t>
            </a:r>
            <a:r>
              <a:rPr lang="da-DK" dirty="0" err="1" smtClean="0"/>
              <a:t>draging</a:t>
            </a:r>
            <a:r>
              <a:rPr lang="da-DK" dirty="0" smtClean="0"/>
              <a:t> the file to </a:t>
            </a:r>
            <a:r>
              <a:rPr lang="da-DK" dirty="0" err="1" smtClean="0"/>
              <a:t>this</a:t>
            </a:r>
            <a:r>
              <a:rPr lang="da-DK" dirty="0" smtClean="0"/>
              <a:t> placeholder. Be sure to </a:t>
            </a:r>
            <a:r>
              <a:rPr lang="da-DK" dirty="0" err="1" smtClean="0"/>
              <a:t>align</a:t>
            </a:r>
            <a:r>
              <a:rPr lang="da-DK" dirty="0" smtClean="0"/>
              <a:t> the logo with the </a:t>
            </a:r>
            <a:r>
              <a:rPr lang="da-DK" dirty="0" err="1" smtClean="0"/>
              <a:t>yellow</a:t>
            </a:r>
            <a:r>
              <a:rPr lang="da-DK" dirty="0" smtClean="0"/>
              <a:t> guides.</a:t>
            </a:r>
            <a:endParaRPr lang="da-DK" dirty="0"/>
          </a:p>
        </p:txBody>
      </p:sp>
    </p:spTree>
    <p:extLst>
      <p:ext uri="{BB962C8B-B14F-4D97-AF65-F5344CB8AC3E}">
        <p14:creationId xmlns:p14="http://schemas.microsoft.com/office/powerpoint/2010/main" val="6471801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er Slide 1-Red-2">
    <p:bg>
      <p:bgPr>
        <a:solidFill>
          <a:schemeClr val="accent2"/>
        </a:solidFill>
        <a:effectLst/>
      </p:bgPr>
    </p:bg>
    <p:spTree>
      <p:nvGrpSpPr>
        <p:cNvPr id="1" name=""/>
        <p:cNvGrpSpPr/>
        <p:nvPr/>
      </p:nvGrpSpPr>
      <p:grpSpPr>
        <a:xfrm>
          <a:off x="0" y="0"/>
          <a:ext cx="0" cy="0"/>
          <a:chOff x="0" y="0"/>
          <a:chExt cx="0" cy="0"/>
        </a:xfrm>
      </p:grpSpPr>
      <p:sp>
        <p:nvSpPr>
          <p:cNvPr id="9" name="Pladsholder til tekst 8"/>
          <p:cNvSpPr>
            <a:spLocks noGrp="1"/>
          </p:cNvSpPr>
          <p:nvPr>
            <p:ph type="body" sz="quarter" idx="13" hasCustomPrompt="1"/>
          </p:nvPr>
        </p:nvSpPr>
        <p:spPr>
          <a:xfrm>
            <a:off x="1701800" y="5911850"/>
            <a:ext cx="4540250" cy="431800"/>
          </a:xfrm>
        </p:spPr>
        <p:txBody>
          <a:bodyPr anchor="b" anchorCtr="0"/>
          <a:lstStyle>
            <a:lvl1pPr marL="0" indent="0">
              <a:buNone/>
              <a:defRPr sz="1300" b="1">
                <a:solidFill>
                  <a:schemeClr val="bg1"/>
                </a:solidFill>
              </a:defRPr>
            </a:lvl1pPr>
          </a:lstStyle>
          <a:p>
            <a:pPr lvl="0"/>
            <a:r>
              <a:rPr lang="da-DK" smtClean="0"/>
              <a:t>Name and date</a:t>
            </a:r>
            <a:endParaRPr lang="da-DK" dirty="0"/>
          </a:p>
        </p:txBody>
      </p:sp>
      <p:sp>
        <p:nvSpPr>
          <p:cNvPr id="8" name="Pladsholder til billede 7"/>
          <p:cNvSpPr>
            <a:spLocks noGrp="1"/>
          </p:cNvSpPr>
          <p:nvPr>
            <p:ph type="pic" sz="quarter" idx="15" hasCustomPrompt="1"/>
          </p:nvPr>
        </p:nvSpPr>
        <p:spPr>
          <a:xfrm>
            <a:off x="6375400" y="0"/>
            <a:ext cx="5816600" cy="6858000"/>
          </a:xfrm>
        </p:spPr>
        <p:txBody>
          <a:bodyPr tIns="432000"/>
          <a:lstStyle>
            <a:lvl1pPr marL="0" indent="0" algn="ctr">
              <a:buNone/>
              <a:defRPr sz="1000">
                <a:solidFill>
                  <a:schemeClr val="bg1"/>
                </a:solidFill>
              </a:defRPr>
            </a:lvl1pPr>
          </a:lstStyle>
          <a:p>
            <a:r>
              <a:rPr lang="da-DK" err="1" smtClean="0"/>
              <a:t>Insert</a:t>
            </a:r>
            <a:r>
              <a:rPr lang="da-DK" smtClean="0"/>
              <a:t> </a:t>
            </a:r>
            <a:r>
              <a:rPr lang="da-DK" err="1" smtClean="0"/>
              <a:t>picture</a:t>
            </a:r>
            <a:r>
              <a:rPr lang="da-DK" smtClean="0"/>
              <a:t> by </a:t>
            </a:r>
            <a:r>
              <a:rPr lang="da-DK" err="1" smtClean="0"/>
              <a:t>clicking</a:t>
            </a:r>
            <a:r>
              <a:rPr lang="da-DK" smtClean="0"/>
              <a:t> the </a:t>
            </a:r>
            <a:r>
              <a:rPr lang="da-DK" err="1" smtClean="0"/>
              <a:t>icon</a:t>
            </a:r>
            <a:r>
              <a:rPr lang="da-DK" smtClean="0"/>
              <a:t> </a:t>
            </a:r>
            <a:r>
              <a:rPr lang="da-DK" err="1" smtClean="0"/>
              <a:t>below</a:t>
            </a:r>
            <a:r>
              <a:rPr lang="da-DK" smtClean="0"/>
              <a:t>:</a:t>
            </a:r>
            <a:endParaRPr lang="da-DK"/>
          </a:p>
        </p:txBody>
      </p:sp>
      <p:sp>
        <p:nvSpPr>
          <p:cNvPr id="6" name="Title 1"/>
          <p:cNvSpPr>
            <a:spLocks noGrp="1"/>
          </p:cNvSpPr>
          <p:nvPr>
            <p:ph type="ctrTitle"/>
          </p:nvPr>
        </p:nvSpPr>
        <p:spPr>
          <a:xfrm>
            <a:off x="1701800" y="1814088"/>
            <a:ext cx="4540250" cy="3100812"/>
          </a:xfrm>
        </p:spPr>
        <p:txBody>
          <a:bodyPr wrap="square" anchor="t" anchorCtr="0">
            <a:normAutofit/>
          </a:bodyPr>
          <a:lstStyle>
            <a:lvl1pPr algn="l">
              <a:defRPr sz="5500">
                <a:solidFill>
                  <a:schemeClr val="bg1"/>
                </a:solidFill>
              </a:defRPr>
            </a:lvl1pPr>
          </a:lstStyle>
          <a:p>
            <a:r>
              <a:rPr lang="en-US" smtClean="0"/>
              <a:t>Click to edit Master title style</a:t>
            </a:r>
            <a:endParaRPr lang="da-DK" dirty="0"/>
          </a:p>
        </p:txBody>
      </p:sp>
      <p:sp>
        <p:nvSpPr>
          <p:cNvPr id="7" name="Pladsholder til indhold 5"/>
          <p:cNvSpPr>
            <a:spLocks noGrp="1"/>
          </p:cNvSpPr>
          <p:nvPr>
            <p:ph sz="quarter" idx="16" hasCustomPrompt="1"/>
          </p:nvPr>
        </p:nvSpPr>
        <p:spPr>
          <a:xfrm>
            <a:off x="463550" y="349250"/>
            <a:ext cx="5981700" cy="1028700"/>
          </a:xfrm>
        </p:spPr>
        <p:txBody>
          <a:bodyPr/>
          <a:lstStyle>
            <a:lvl1pPr marL="0" indent="0" algn="ctr">
              <a:buNone/>
              <a:defRPr sz="1000" baseline="0">
                <a:solidFill>
                  <a:schemeClr val="bg1"/>
                </a:solidFill>
              </a:defRPr>
            </a:lvl1pPr>
          </a:lstStyle>
          <a:p>
            <a:r>
              <a:rPr lang="da-DK" dirty="0" smtClean="0"/>
              <a:t>Download logo from visualidentity.um.dk and </a:t>
            </a:r>
            <a:r>
              <a:rPr lang="da-DK" dirty="0" err="1" smtClean="0"/>
              <a:t>insert</a:t>
            </a:r>
            <a:r>
              <a:rPr lang="da-DK" dirty="0" smtClean="0"/>
              <a:t> </a:t>
            </a:r>
            <a:r>
              <a:rPr lang="da-DK" dirty="0" err="1" smtClean="0"/>
              <a:t>here</a:t>
            </a:r>
            <a:r>
              <a:rPr lang="da-DK" dirty="0" smtClean="0"/>
              <a:t> by </a:t>
            </a:r>
            <a:r>
              <a:rPr lang="da-DK" dirty="0" err="1" smtClean="0"/>
              <a:t>clicking</a:t>
            </a:r>
            <a:r>
              <a:rPr lang="da-DK" dirty="0" smtClean="0"/>
              <a:t> the image </a:t>
            </a:r>
            <a:r>
              <a:rPr lang="da-DK" dirty="0" err="1" smtClean="0"/>
              <a:t>icon</a:t>
            </a:r>
            <a:r>
              <a:rPr lang="da-DK" dirty="0" smtClean="0"/>
              <a:t> </a:t>
            </a:r>
            <a:r>
              <a:rPr lang="da-DK" dirty="0" err="1" smtClean="0"/>
              <a:t>below</a:t>
            </a:r>
            <a:r>
              <a:rPr lang="da-DK" dirty="0" smtClean="0"/>
              <a:t>, or </a:t>
            </a:r>
            <a:r>
              <a:rPr lang="da-DK" dirty="0" err="1" smtClean="0"/>
              <a:t>draging</a:t>
            </a:r>
            <a:r>
              <a:rPr lang="da-DK" dirty="0" smtClean="0"/>
              <a:t> the file to </a:t>
            </a:r>
            <a:r>
              <a:rPr lang="da-DK" dirty="0" err="1" smtClean="0"/>
              <a:t>this</a:t>
            </a:r>
            <a:r>
              <a:rPr lang="da-DK" dirty="0" smtClean="0"/>
              <a:t> placeholder. Be sure to </a:t>
            </a:r>
            <a:r>
              <a:rPr lang="da-DK" dirty="0" err="1" smtClean="0"/>
              <a:t>align</a:t>
            </a:r>
            <a:r>
              <a:rPr lang="da-DK" dirty="0" smtClean="0"/>
              <a:t> the logo with the </a:t>
            </a:r>
            <a:r>
              <a:rPr lang="da-DK" dirty="0" err="1" smtClean="0"/>
              <a:t>yellow</a:t>
            </a:r>
            <a:r>
              <a:rPr lang="da-DK" dirty="0" smtClean="0"/>
              <a:t> guides.</a:t>
            </a:r>
            <a:endParaRPr lang="da-DK" dirty="0"/>
          </a:p>
        </p:txBody>
      </p:sp>
    </p:spTree>
    <p:extLst>
      <p:ext uri="{BB962C8B-B14F-4D97-AF65-F5344CB8AC3E}">
        <p14:creationId xmlns:p14="http://schemas.microsoft.com/office/powerpoint/2010/main" val="19434302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er Slide 1-Red-3">
    <p:bg>
      <p:bgPr>
        <a:solidFill>
          <a:schemeClr val="accent3"/>
        </a:solidFill>
        <a:effectLst/>
      </p:bgPr>
    </p:bg>
    <p:spTree>
      <p:nvGrpSpPr>
        <p:cNvPr id="1" name=""/>
        <p:cNvGrpSpPr/>
        <p:nvPr/>
      </p:nvGrpSpPr>
      <p:grpSpPr>
        <a:xfrm>
          <a:off x="0" y="0"/>
          <a:ext cx="0" cy="0"/>
          <a:chOff x="0" y="0"/>
          <a:chExt cx="0" cy="0"/>
        </a:xfrm>
      </p:grpSpPr>
      <p:sp>
        <p:nvSpPr>
          <p:cNvPr id="9" name="Pladsholder til tekst 8"/>
          <p:cNvSpPr>
            <a:spLocks noGrp="1"/>
          </p:cNvSpPr>
          <p:nvPr>
            <p:ph type="body" sz="quarter" idx="13" hasCustomPrompt="1"/>
          </p:nvPr>
        </p:nvSpPr>
        <p:spPr>
          <a:xfrm>
            <a:off x="1701800" y="5911850"/>
            <a:ext cx="4540250" cy="431800"/>
          </a:xfrm>
        </p:spPr>
        <p:txBody>
          <a:bodyPr anchor="b" anchorCtr="0"/>
          <a:lstStyle>
            <a:lvl1pPr marL="0" indent="0">
              <a:buNone/>
              <a:defRPr sz="1300" b="1" baseline="0">
                <a:solidFill>
                  <a:schemeClr val="bg1"/>
                </a:solidFill>
              </a:defRPr>
            </a:lvl1pPr>
          </a:lstStyle>
          <a:p>
            <a:pPr lvl="0"/>
            <a:r>
              <a:rPr lang="da-DK" smtClean="0"/>
              <a:t>Name and date</a:t>
            </a:r>
            <a:endParaRPr lang="da-DK" dirty="0"/>
          </a:p>
        </p:txBody>
      </p:sp>
      <p:sp>
        <p:nvSpPr>
          <p:cNvPr id="8" name="Pladsholder til billede 7"/>
          <p:cNvSpPr>
            <a:spLocks noGrp="1"/>
          </p:cNvSpPr>
          <p:nvPr>
            <p:ph type="pic" sz="quarter" idx="15" hasCustomPrompt="1"/>
          </p:nvPr>
        </p:nvSpPr>
        <p:spPr>
          <a:xfrm>
            <a:off x="6375400" y="0"/>
            <a:ext cx="5816600" cy="6858000"/>
          </a:xfrm>
        </p:spPr>
        <p:txBody>
          <a:bodyPr tIns="432000"/>
          <a:lstStyle>
            <a:lvl1pPr marL="0" indent="0" algn="ctr">
              <a:buNone/>
              <a:defRPr sz="1000">
                <a:solidFill>
                  <a:schemeClr val="bg1"/>
                </a:solidFill>
              </a:defRPr>
            </a:lvl1pPr>
          </a:lstStyle>
          <a:p>
            <a:r>
              <a:rPr lang="da-DK" err="1" smtClean="0"/>
              <a:t>Insert</a:t>
            </a:r>
            <a:r>
              <a:rPr lang="da-DK" smtClean="0"/>
              <a:t> </a:t>
            </a:r>
            <a:r>
              <a:rPr lang="da-DK" err="1" smtClean="0"/>
              <a:t>picture</a:t>
            </a:r>
            <a:r>
              <a:rPr lang="da-DK" smtClean="0"/>
              <a:t> by </a:t>
            </a:r>
            <a:r>
              <a:rPr lang="da-DK" err="1" smtClean="0"/>
              <a:t>clicking</a:t>
            </a:r>
            <a:r>
              <a:rPr lang="da-DK" smtClean="0"/>
              <a:t> the </a:t>
            </a:r>
            <a:r>
              <a:rPr lang="da-DK" err="1" smtClean="0"/>
              <a:t>icon</a:t>
            </a:r>
            <a:r>
              <a:rPr lang="da-DK" smtClean="0"/>
              <a:t> </a:t>
            </a:r>
            <a:r>
              <a:rPr lang="da-DK" err="1" smtClean="0"/>
              <a:t>below</a:t>
            </a:r>
            <a:r>
              <a:rPr lang="da-DK" smtClean="0"/>
              <a:t>:</a:t>
            </a:r>
            <a:endParaRPr lang="da-DK"/>
          </a:p>
        </p:txBody>
      </p:sp>
      <p:sp>
        <p:nvSpPr>
          <p:cNvPr id="6" name="Title 1"/>
          <p:cNvSpPr>
            <a:spLocks noGrp="1"/>
          </p:cNvSpPr>
          <p:nvPr>
            <p:ph type="ctrTitle"/>
          </p:nvPr>
        </p:nvSpPr>
        <p:spPr>
          <a:xfrm>
            <a:off x="1701800" y="1814088"/>
            <a:ext cx="4540250" cy="3100812"/>
          </a:xfrm>
        </p:spPr>
        <p:txBody>
          <a:bodyPr wrap="square" anchor="t" anchorCtr="0">
            <a:normAutofit/>
          </a:bodyPr>
          <a:lstStyle>
            <a:lvl1pPr algn="l">
              <a:defRPr sz="5500">
                <a:solidFill>
                  <a:schemeClr val="bg1"/>
                </a:solidFill>
              </a:defRPr>
            </a:lvl1pPr>
          </a:lstStyle>
          <a:p>
            <a:r>
              <a:rPr lang="en-US" smtClean="0"/>
              <a:t>Click to edit Master title style</a:t>
            </a:r>
            <a:endParaRPr lang="da-DK" dirty="0"/>
          </a:p>
        </p:txBody>
      </p:sp>
      <p:sp>
        <p:nvSpPr>
          <p:cNvPr id="7" name="Pladsholder til indhold 5"/>
          <p:cNvSpPr>
            <a:spLocks noGrp="1"/>
          </p:cNvSpPr>
          <p:nvPr>
            <p:ph sz="quarter" idx="16" hasCustomPrompt="1"/>
          </p:nvPr>
        </p:nvSpPr>
        <p:spPr>
          <a:xfrm>
            <a:off x="463550" y="349250"/>
            <a:ext cx="5981700" cy="1028700"/>
          </a:xfrm>
        </p:spPr>
        <p:txBody>
          <a:bodyPr/>
          <a:lstStyle>
            <a:lvl1pPr marL="0" indent="0" algn="ctr">
              <a:buNone/>
              <a:defRPr sz="1000" baseline="0">
                <a:solidFill>
                  <a:schemeClr val="bg1"/>
                </a:solidFill>
              </a:defRPr>
            </a:lvl1pPr>
          </a:lstStyle>
          <a:p>
            <a:r>
              <a:rPr lang="da-DK" dirty="0" smtClean="0"/>
              <a:t>Download logo from visualidentity.um.dk and </a:t>
            </a:r>
            <a:r>
              <a:rPr lang="da-DK" dirty="0" err="1" smtClean="0"/>
              <a:t>insert</a:t>
            </a:r>
            <a:r>
              <a:rPr lang="da-DK" dirty="0" smtClean="0"/>
              <a:t> </a:t>
            </a:r>
            <a:r>
              <a:rPr lang="da-DK" dirty="0" err="1" smtClean="0"/>
              <a:t>here</a:t>
            </a:r>
            <a:r>
              <a:rPr lang="da-DK" dirty="0" smtClean="0"/>
              <a:t> by </a:t>
            </a:r>
            <a:r>
              <a:rPr lang="da-DK" dirty="0" err="1" smtClean="0"/>
              <a:t>clicking</a:t>
            </a:r>
            <a:r>
              <a:rPr lang="da-DK" dirty="0" smtClean="0"/>
              <a:t> the image </a:t>
            </a:r>
            <a:r>
              <a:rPr lang="da-DK" dirty="0" err="1" smtClean="0"/>
              <a:t>icon</a:t>
            </a:r>
            <a:r>
              <a:rPr lang="da-DK" dirty="0" smtClean="0"/>
              <a:t> </a:t>
            </a:r>
            <a:r>
              <a:rPr lang="da-DK" dirty="0" err="1" smtClean="0"/>
              <a:t>below</a:t>
            </a:r>
            <a:r>
              <a:rPr lang="da-DK" dirty="0" smtClean="0"/>
              <a:t>, or </a:t>
            </a:r>
            <a:r>
              <a:rPr lang="da-DK" dirty="0" err="1" smtClean="0"/>
              <a:t>draging</a:t>
            </a:r>
            <a:r>
              <a:rPr lang="da-DK" dirty="0" smtClean="0"/>
              <a:t> the file to </a:t>
            </a:r>
            <a:r>
              <a:rPr lang="da-DK" dirty="0" err="1" smtClean="0"/>
              <a:t>this</a:t>
            </a:r>
            <a:r>
              <a:rPr lang="da-DK" dirty="0" smtClean="0"/>
              <a:t> placeholder. Be sure to </a:t>
            </a:r>
            <a:r>
              <a:rPr lang="da-DK" dirty="0" err="1" smtClean="0"/>
              <a:t>align</a:t>
            </a:r>
            <a:r>
              <a:rPr lang="da-DK" dirty="0" smtClean="0"/>
              <a:t> the logo with the </a:t>
            </a:r>
            <a:r>
              <a:rPr lang="da-DK" dirty="0" err="1" smtClean="0"/>
              <a:t>yellow</a:t>
            </a:r>
            <a:r>
              <a:rPr lang="da-DK" dirty="0" smtClean="0"/>
              <a:t> guides.</a:t>
            </a:r>
            <a:endParaRPr lang="da-DK" dirty="0"/>
          </a:p>
        </p:txBody>
      </p:sp>
    </p:spTree>
    <p:extLst>
      <p:ext uri="{BB962C8B-B14F-4D97-AF65-F5344CB8AC3E}">
        <p14:creationId xmlns:p14="http://schemas.microsoft.com/office/powerpoint/2010/main" val="41812214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er Slide 2-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701800" y="2641600"/>
            <a:ext cx="6350000" cy="2413000"/>
          </a:xfrm>
        </p:spPr>
        <p:txBody>
          <a:bodyPr wrap="square" anchor="t" anchorCtr="0">
            <a:normAutofit/>
          </a:bodyPr>
          <a:lstStyle>
            <a:lvl1pPr algn="l">
              <a:defRPr sz="5500">
                <a:solidFill>
                  <a:schemeClr val="accent3"/>
                </a:solidFill>
              </a:defRPr>
            </a:lvl1pPr>
          </a:lstStyle>
          <a:p>
            <a:r>
              <a:rPr lang="en-US" smtClean="0"/>
              <a:t>Click to edit Master title style</a:t>
            </a:r>
            <a:endParaRPr lang="da-DK" dirty="0"/>
          </a:p>
        </p:txBody>
      </p:sp>
      <p:sp>
        <p:nvSpPr>
          <p:cNvPr id="9" name="Pladsholder til tekst 8"/>
          <p:cNvSpPr>
            <a:spLocks noGrp="1"/>
          </p:cNvSpPr>
          <p:nvPr>
            <p:ph type="body" sz="quarter" idx="13" hasCustomPrompt="1"/>
          </p:nvPr>
        </p:nvSpPr>
        <p:spPr>
          <a:xfrm>
            <a:off x="1701800" y="5911850"/>
            <a:ext cx="6350000" cy="431800"/>
          </a:xfrm>
        </p:spPr>
        <p:txBody>
          <a:bodyPr anchor="b" anchorCtr="0"/>
          <a:lstStyle>
            <a:lvl1pPr marL="0" indent="0">
              <a:buNone/>
              <a:defRPr sz="1300" b="1">
                <a:solidFill>
                  <a:schemeClr val="accent1"/>
                </a:solidFill>
              </a:defRPr>
            </a:lvl1pPr>
          </a:lstStyle>
          <a:p>
            <a:pPr lvl="0"/>
            <a:r>
              <a:rPr lang="da-DK" smtClean="0"/>
              <a:t>Name and date</a:t>
            </a:r>
            <a:endParaRPr lang="da-DK" dirty="0"/>
          </a:p>
        </p:txBody>
      </p:sp>
      <p:sp>
        <p:nvSpPr>
          <p:cNvPr id="8" name="Pladsholder til billede 7"/>
          <p:cNvSpPr>
            <a:spLocks noGrp="1"/>
          </p:cNvSpPr>
          <p:nvPr>
            <p:ph type="pic" sz="quarter" idx="15" hasCustomPrompt="1"/>
          </p:nvPr>
        </p:nvSpPr>
        <p:spPr>
          <a:xfrm>
            <a:off x="8407400" y="0"/>
            <a:ext cx="3784600" cy="6858000"/>
          </a:xfrm>
        </p:spPr>
        <p:txBody>
          <a:bodyPr tIns="432000"/>
          <a:lstStyle>
            <a:lvl1pPr marL="0" indent="0" algn="ctr">
              <a:buNone/>
              <a:defRPr sz="1000">
                <a:solidFill>
                  <a:schemeClr val="tx1"/>
                </a:solidFill>
              </a:defRPr>
            </a:lvl1pPr>
          </a:lstStyle>
          <a:p>
            <a:r>
              <a:rPr lang="da-DK" err="1" smtClean="0"/>
              <a:t>Insert</a:t>
            </a:r>
            <a:r>
              <a:rPr lang="da-DK" smtClean="0"/>
              <a:t> </a:t>
            </a:r>
            <a:r>
              <a:rPr lang="da-DK" err="1" smtClean="0"/>
              <a:t>picture</a:t>
            </a:r>
            <a:r>
              <a:rPr lang="da-DK" smtClean="0"/>
              <a:t> by </a:t>
            </a:r>
            <a:r>
              <a:rPr lang="da-DK" err="1" smtClean="0"/>
              <a:t>clicking</a:t>
            </a:r>
            <a:r>
              <a:rPr lang="da-DK" smtClean="0"/>
              <a:t> the </a:t>
            </a:r>
            <a:r>
              <a:rPr lang="da-DK" err="1" smtClean="0"/>
              <a:t>icon</a:t>
            </a:r>
            <a:r>
              <a:rPr lang="da-DK" smtClean="0"/>
              <a:t> </a:t>
            </a:r>
            <a:r>
              <a:rPr lang="da-DK" err="1" smtClean="0"/>
              <a:t>below</a:t>
            </a:r>
            <a:r>
              <a:rPr lang="da-DK" smtClean="0"/>
              <a:t>:</a:t>
            </a:r>
            <a:endParaRPr lang="da-DK"/>
          </a:p>
        </p:txBody>
      </p:sp>
      <p:sp>
        <p:nvSpPr>
          <p:cNvPr id="6" name="Subtitle 2"/>
          <p:cNvSpPr>
            <a:spLocks noGrp="1"/>
          </p:cNvSpPr>
          <p:nvPr>
            <p:ph type="subTitle" idx="1"/>
          </p:nvPr>
        </p:nvSpPr>
        <p:spPr>
          <a:xfrm>
            <a:off x="1701800" y="2064913"/>
            <a:ext cx="6350000" cy="576687"/>
          </a:xfrm>
        </p:spPr>
        <p:txBody>
          <a:bodyPr>
            <a:normAutofit/>
          </a:bodyPr>
          <a:lstStyle>
            <a:lvl1pPr marL="0" indent="0" algn="l">
              <a:buNone/>
              <a:defRPr sz="24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a-DK" dirty="0"/>
          </a:p>
        </p:txBody>
      </p:sp>
      <p:sp>
        <p:nvSpPr>
          <p:cNvPr id="7" name="Pladsholder til indhold 5"/>
          <p:cNvSpPr>
            <a:spLocks noGrp="1"/>
          </p:cNvSpPr>
          <p:nvPr>
            <p:ph sz="quarter" idx="16" hasCustomPrompt="1"/>
          </p:nvPr>
        </p:nvSpPr>
        <p:spPr>
          <a:xfrm>
            <a:off x="463550" y="349250"/>
            <a:ext cx="5981700" cy="1028700"/>
          </a:xfrm>
        </p:spPr>
        <p:txBody>
          <a:bodyPr/>
          <a:lstStyle>
            <a:lvl1pPr marL="0" indent="0" algn="ctr">
              <a:buNone/>
              <a:defRPr sz="1000" baseline="0">
                <a:solidFill>
                  <a:schemeClr val="tx1"/>
                </a:solidFill>
              </a:defRPr>
            </a:lvl1pPr>
          </a:lstStyle>
          <a:p>
            <a:r>
              <a:rPr lang="da-DK" dirty="0" smtClean="0"/>
              <a:t>Download logo from visualidentity.um.dk and </a:t>
            </a:r>
            <a:r>
              <a:rPr lang="da-DK" dirty="0" err="1" smtClean="0"/>
              <a:t>insert</a:t>
            </a:r>
            <a:r>
              <a:rPr lang="da-DK" dirty="0" smtClean="0"/>
              <a:t> </a:t>
            </a:r>
            <a:r>
              <a:rPr lang="da-DK" dirty="0" err="1" smtClean="0"/>
              <a:t>here</a:t>
            </a:r>
            <a:r>
              <a:rPr lang="da-DK" dirty="0" smtClean="0"/>
              <a:t> by </a:t>
            </a:r>
            <a:r>
              <a:rPr lang="da-DK" dirty="0" err="1" smtClean="0"/>
              <a:t>clicking</a:t>
            </a:r>
            <a:r>
              <a:rPr lang="da-DK" dirty="0" smtClean="0"/>
              <a:t> the image </a:t>
            </a:r>
            <a:r>
              <a:rPr lang="da-DK" dirty="0" err="1" smtClean="0"/>
              <a:t>icon</a:t>
            </a:r>
            <a:r>
              <a:rPr lang="da-DK" dirty="0" smtClean="0"/>
              <a:t> </a:t>
            </a:r>
            <a:r>
              <a:rPr lang="da-DK" dirty="0" err="1" smtClean="0"/>
              <a:t>below</a:t>
            </a:r>
            <a:r>
              <a:rPr lang="da-DK" dirty="0" smtClean="0"/>
              <a:t>, or </a:t>
            </a:r>
            <a:r>
              <a:rPr lang="da-DK" dirty="0" err="1" smtClean="0"/>
              <a:t>draging</a:t>
            </a:r>
            <a:r>
              <a:rPr lang="da-DK" dirty="0" smtClean="0"/>
              <a:t> the file to </a:t>
            </a:r>
            <a:r>
              <a:rPr lang="da-DK" dirty="0" err="1" smtClean="0"/>
              <a:t>this</a:t>
            </a:r>
            <a:r>
              <a:rPr lang="da-DK" dirty="0" smtClean="0"/>
              <a:t> placeholder. Be sure to </a:t>
            </a:r>
            <a:r>
              <a:rPr lang="da-DK" dirty="0" err="1" smtClean="0"/>
              <a:t>align</a:t>
            </a:r>
            <a:r>
              <a:rPr lang="da-DK" dirty="0" smtClean="0"/>
              <a:t> the logo with the </a:t>
            </a:r>
            <a:r>
              <a:rPr lang="da-DK" dirty="0" err="1" smtClean="0"/>
              <a:t>yellow</a:t>
            </a:r>
            <a:r>
              <a:rPr lang="da-DK" dirty="0" smtClean="0"/>
              <a:t> guides.</a:t>
            </a:r>
            <a:endParaRPr lang="da-DK" dirty="0"/>
          </a:p>
        </p:txBody>
      </p:sp>
    </p:spTree>
    <p:extLst>
      <p:ext uri="{BB962C8B-B14F-4D97-AF65-F5344CB8AC3E}">
        <p14:creationId xmlns:p14="http://schemas.microsoft.com/office/powerpoint/2010/main" val="18263885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er Slide 2-Red-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01800" y="2641600"/>
            <a:ext cx="6350000" cy="2413000"/>
          </a:xfrm>
        </p:spPr>
        <p:txBody>
          <a:bodyPr wrap="square" anchor="t" anchorCtr="0">
            <a:normAutofit/>
          </a:bodyPr>
          <a:lstStyle>
            <a:lvl1pPr algn="l">
              <a:defRPr sz="5500">
                <a:solidFill>
                  <a:schemeClr val="bg1"/>
                </a:solidFill>
              </a:defRPr>
            </a:lvl1pPr>
          </a:lstStyle>
          <a:p>
            <a:r>
              <a:rPr lang="en-US" smtClean="0"/>
              <a:t>Click to edit Master title style</a:t>
            </a:r>
            <a:endParaRPr lang="da-DK" dirty="0"/>
          </a:p>
        </p:txBody>
      </p:sp>
      <p:sp>
        <p:nvSpPr>
          <p:cNvPr id="9" name="Pladsholder til tekst 8"/>
          <p:cNvSpPr>
            <a:spLocks noGrp="1"/>
          </p:cNvSpPr>
          <p:nvPr>
            <p:ph type="body" sz="quarter" idx="13" hasCustomPrompt="1"/>
          </p:nvPr>
        </p:nvSpPr>
        <p:spPr>
          <a:xfrm>
            <a:off x="1701800" y="5911850"/>
            <a:ext cx="6350000" cy="431800"/>
          </a:xfrm>
        </p:spPr>
        <p:txBody>
          <a:bodyPr anchor="b" anchorCtr="0"/>
          <a:lstStyle>
            <a:lvl1pPr marL="0" indent="0">
              <a:buNone/>
              <a:defRPr sz="1300" b="1">
                <a:solidFill>
                  <a:schemeClr val="bg1"/>
                </a:solidFill>
              </a:defRPr>
            </a:lvl1pPr>
          </a:lstStyle>
          <a:p>
            <a:pPr lvl="0"/>
            <a:r>
              <a:rPr lang="da-DK" smtClean="0"/>
              <a:t>Name and date</a:t>
            </a:r>
            <a:endParaRPr lang="da-DK" dirty="0"/>
          </a:p>
        </p:txBody>
      </p:sp>
      <p:sp>
        <p:nvSpPr>
          <p:cNvPr id="8" name="Pladsholder til billede 7"/>
          <p:cNvSpPr>
            <a:spLocks noGrp="1"/>
          </p:cNvSpPr>
          <p:nvPr>
            <p:ph type="pic" sz="quarter" idx="15" hasCustomPrompt="1"/>
          </p:nvPr>
        </p:nvSpPr>
        <p:spPr>
          <a:xfrm>
            <a:off x="8407400" y="0"/>
            <a:ext cx="3784600" cy="6858000"/>
          </a:xfrm>
        </p:spPr>
        <p:txBody>
          <a:bodyPr tIns="432000"/>
          <a:lstStyle>
            <a:lvl1pPr marL="0" indent="0" algn="ctr">
              <a:buNone/>
              <a:defRPr sz="1000">
                <a:solidFill>
                  <a:schemeClr val="bg1"/>
                </a:solidFill>
              </a:defRPr>
            </a:lvl1pPr>
          </a:lstStyle>
          <a:p>
            <a:r>
              <a:rPr lang="da-DK" err="1" smtClean="0"/>
              <a:t>Insert</a:t>
            </a:r>
            <a:r>
              <a:rPr lang="da-DK" smtClean="0"/>
              <a:t> </a:t>
            </a:r>
            <a:r>
              <a:rPr lang="da-DK" err="1" smtClean="0"/>
              <a:t>picture</a:t>
            </a:r>
            <a:r>
              <a:rPr lang="da-DK" smtClean="0"/>
              <a:t> by </a:t>
            </a:r>
            <a:r>
              <a:rPr lang="da-DK" err="1" smtClean="0"/>
              <a:t>clicking</a:t>
            </a:r>
            <a:r>
              <a:rPr lang="da-DK" smtClean="0"/>
              <a:t> the </a:t>
            </a:r>
            <a:r>
              <a:rPr lang="da-DK" err="1" smtClean="0"/>
              <a:t>icon</a:t>
            </a:r>
            <a:r>
              <a:rPr lang="da-DK" smtClean="0"/>
              <a:t> </a:t>
            </a:r>
            <a:r>
              <a:rPr lang="da-DK" err="1" smtClean="0"/>
              <a:t>below</a:t>
            </a:r>
            <a:r>
              <a:rPr lang="da-DK" smtClean="0"/>
              <a:t>:</a:t>
            </a:r>
            <a:endParaRPr lang="da-DK"/>
          </a:p>
        </p:txBody>
      </p:sp>
      <p:sp>
        <p:nvSpPr>
          <p:cNvPr id="6" name="Subtitle 2"/>
          <p:cNvSpPr>
            <a:spLocks noGrp="1"/>
          </p:cNvSpPr>
          <p:nvPr>
            <p:ph type="subTitle" idx="1"/>
          </p:nvPr>
        </p:nvSpPr>
        <p:spPr>
          <a:xfrm>
            <a:off x="1701800" y="2064913"/>
            <a:ext cx="6350000" cy="576687"/>
          </a:xfrm>
        </p:spPr>
        <p:txBody>
          <a:bodyPr>
            <a:normAutofit/>
          </a:bodyPr>
          <a:lstStyle>
            <a:lvl1pPr marL="0" indent="0" algn="l">
              <a:buNone/>
              <a:defRPr sz="2400" b="1">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a-DK" dirty="0"/>
          </a:p>
        </p:txBody>
      </p:sp>
      <p:sp>
        <p:nvSpPr>
          <p:cNvPr id="7" name="Pladsholder til indhold 5"/>
          <p:cNvSpPr>
            <a:spLocks noGrp="1"/>
          </p:cNvSpPr>
          <p:nvPr>
            <p:ph sz="quarter" idx="16" hasCustomPrompt="1"/>
          </p:nvPr>
        </p:nvSpPr>
        <p:spPr>
          <a:xfrm>
            <a:off x="463550" y="349250"/>
            <a:ext cx="5981700" cy="1028700"/>
          </a:xfrm>
        </p:spPr>
        <p:txBody>
          <a:bodyPr/>
          <a:lstStyle>
            <a:lvl1pPr marL="0" indent="0" algn="ctr">
              <a:buNone/>
              <a:defRPr sz="1000" baseline="0">
                <a:solidFill>
                  <a:schemeClr val="bg1"/>
                </a:solidFill>
              </a:defRPr>
            </a:lvl1pPr>
          </a:lstStyle>
          <a:p>
            <a:r>
              <a:rPr lang="da-DK" dirty="0" smtClean="0"/>
              <a:t>Download logo from visualidentity.um.dk and </a:t>
            </a:r>
            <a:r>
              <a:rPr lang="da-DK" dirty="0" err="1" smtClean="0"/>
              <a:t>insert</a:t>
            </a:r>
            <a:r>
              <a:rPr lang="da-DK" dirty="0" smtClean="0"/>
              <a:t> </a:t>
            </a:r>
            <a:r>
              <a:rPr lang="da-DK" dirty="0" err="1" smtClean="0"/>
              <a:t>here</a:t>
            </a:r>
            <a:r>
              <a:rPr lang="da-DK" dirty="0" smtClean="0"/>
              <a:t> by </a:t>
            </a:r>
            <a:r>
              <a:rPr lang="da-DK" dirty="0" err="1" smtClean="0"/>
              <a:t>clicking</a:t>
            </a:r>
            <a:r>
              <a:rPr lang="da-DK" dirty="0" smtClean="0"/>
              <a:t> the image </a:t>
            </a:r>
            <a:r>
              <a:rPr lang="da-DK" dirty="0" err="1" smtClean="0"/>
              <a:t>icon</a:t>
            </a:r>
            <a:r>
              <a:rPr lang="da-DK" dirty="0" smtClean="0"/>
              <a:t> </a:t>
            </a:r>
            <a:r>
              <a:rPr lang="da-DK" dirty="0" err="1" smtClean="0"/>
              <a:t>below</a:t>
            </a:r>
            <a:r>
              <a:rPr lang="da-DK" dirty="0" smtClean="0"/>
              <a:t>, or </a:t>
            </a:r>
            <a:r>
              <a:rPr lang="da-DK" dirty="0" err="1" smtClean="0"/>
              <a:t>draging</a:t>
            </a:r>
            <a:r>
              <a:rPr lang="da-DK" dirty="0" smtClean="0"/>
              <a:t> the file to </a:t>
            </a:r>
            <a:r>
              <a:rPr lang="da-DK" dirty="0" err="1" smtClean="0"/>
              <a:t>this</a:t>
            </a:r>
            <a:r>
              <a:rPr lang="da-DK" dirty="0" smtClean="0"/>
              <a:t> placeholder. Be sure to </a:t>
            </a:r>
            <a:r>
              <a:rPr lang="da-DK" dirty="0" err="1" smtClean="0"/>
              <a:t>align</a:t>
            </a:r>
            <a:r>
              <a:rPr lang="da-DK" dirty="0" smtClean="0"/>
              <a:t> the logo with the </a:t>
            </a:r>
            <a:r>
              <a:rPr lang="da-DK" dirty="0" err="1" smtClean="0"/>
              <a:t>yellow</a:t>
            </a:r>
            <a:r>
              <a:rPr lang="da-DK" dirty="0" smtClean="0"/>
              <a:t> guides.</a:t>
            </a:r>
            <a:endParaRPr lang="da-DK" dirty="0"/>
          </a:p>
        </p:txBody>
      </p:sp>
    </p:spTree>
    <p:extLst>
      <p:ext uri="{BB962C8B-B14F-4D97-AF65-F5344CB8AC3E}">
        <p14:creationId xmlns:p14="http://schemas.microsoft.com/office/powerpoint/2010/main" val="25651353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Slide 2-Red-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01800" y="2641600"/>
            <a:ext cx="6350000" cy="2413000"/>
          </a:xfrm>
        </p:spPr>
        <p:txBody>
          <a:bodyPr wrap="square" anchor="t" anchorCtr="0">
            <a:normAutofit/>
          </a:bodyPr>
          <a:lstStyle>
            <a:lvl1pPr algn="l">
              <a:defRPr sz="5500">
                <a:solidFill>
                  <a:schemeClr val="bg1"/>
                </a:solidFill>
              </a:defRPr>
            </a:lvl1pPr>
          </a:lstStyle>
          <a:p>
            <a:r>
              <a:rPr lang="en-US" smtClean="0"/>
              <a:t>Click to edit Master title style</a:t>
            </a:r>
            <a:endParaRPr lang="da-DK" dirty="0"/>
          </a:p>
        </p:txBody>
      </p:sp>
      <p:sp>
        <p:nvSpPr>
          <p:cNvPr id="9" name="Pladsholder til tekst 8"/>
          <p:cNvSpPr>
            <a:spLocks noGrp="1"/>
          </p:cNvSpPr>
          <p:nvPr>
            <p:ph type="body" sz="quarter" idx="13" hasCustomPrompt="1"/>
          </p:nvPr>
        </p:nvSpPr>
        <p:spPr>
          <a:xfrm>
            <a:off x="1701800" y="5911850"/>
            <a:ext cx="6350000" cy="431800"/>
          </a:xfrm>
        </p:spPr>
        <p:txBody>
          <a:bodyPr anchor="b" anchorCtr="0"/>
          <a:lstStyle>
            <a:lvl1pPr marL="0" indent="0">
              <a:buNone/>
              <a:defRPr sz="1300" b="1">
                <a:solidFill>
                  <a:schemeClr val="bg1"/>
                </a:solidFill>
              </a:defRPr>
            </a:lvl1pPr>
          </a:lstStyle>
          <a:p>
            <a:pPr lvl="0"/>
            <a:r>
              <a:rPr lang="da-DK" smtClean="0"/>
              <a:t>Name and date</a:t>
            </a:r>
            <a:endParaRPr lang="da-DK" dirty="0"/>
          </a:p>
        </p:txBody>
      </p:sp>
      <p:sp>
        <p:nvSpPr>
          <p:cNvPr id="8" name="Pladsholder til billede 7"/>
          <p:cNvSpPr>
            <a:spLocks noGrp="1"/>
          </p:cNvSpPr>
          <p:nvPr>
            <p:ph type="pic" sz="quarter" idx="15" hasCustomPrompt="1"/>
          </p:nvPr>
        </p:nvSpPr>
        <p:spPr>
          <a:xfrm>
            <a:off x="8407400" y="0"/>
            <a:ext cx="3784600" cy="6858000"/>
          </a:xfrm>
        </p:spPr>
        <p:txBody>
          <a:bodyPr tIns="432000"/>
          <a:lstStyle>
            <a:lvl1pPr marL="0" indent="0" algn="ctr">
              <a:buNone/>
              <a:defRPr sz="1000">
                <a:solidFill>
                  <a:schemeClr val="bg1"/>
                </a:solidFill>
              </a:defRPr>
            </a:lvl1pPr>
          </a:lstStyle>
          <a:p>
            <a:r>
              <a:rPr lang="da-DK" err="1" smtClean="0"/>
              <a:t>Insert</a:t>
            </a:r>
            <a:r>
              <a:rPr lang="da-DK" smtClean="0"/>
              <a:t> </a:t>
            </a:r>
            <a:r>
              <a:rPr lang="da-DK" err="1" smtClean="0"/>
              <a:t>picture</a:t>
            </a:r>
            <a:r>
              <a:rPr lang="da-DK" smtClean="0"/>
              <a:t> by </a:t>
            </a:r>
            <a:r>
              <a:rPr lang="da-DK" err="1" smtClean="0"/>
              <a:t>clicking</a:t>
            </a:r>
            <a:r>
              <a:rPr lang="da-DK" smtClean="0"/>
              <a:t> the </a:t>
            </a:r>
            <a:r>
              <a:rPr lang="da-DK" err="1" smtClean="0"/>
              <a:t>icon</a:t>
            </a:r>
            <a:r>
              <a:rPr lang="da-DK" smtClean="0"/>
              <a:t> </a:t>
            </a:r>
            <a:r>
              <a:rPr lang="da-DK" err="1" smtClean="0"/>
              <a:t>below</a:t>
            </a:r>
            <a:r>
              <a:rPr lang="da-DK" smtClean="0"/>
              <a:t>:</a:t>
            </a:r>
            <a:endParaRPr lang="da-DK"/>
          </a:p>
        </p:txBody>
      </p:sp>
      <p:sp>
        <p:nvSpPr>
          <p:cNvPr id="6" name="Subtitle 2"/>
          <p:cNvSpPr>
            <a:spLocks noGrp="1"/>
          </p:cNvSpPr>
          <p:nvPr>
            <p:ph type="subTitle" idx="1"/>
          </p:nvPr>
        </p:nvSpPr>
        <p:spPr>
          <a:xfrm>
            <a:off x="1701800" y="2064913"/>
            <a:ext cx="6350000" cy="576687"/>
          </a:xfrm>
        </p:spPr>
        <p:txBody>
          <a:bodyPr>
            <a:normAutofit/>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a-DK" dirty="0"/>
          </a:p>
        </p:txBody>
      </p:sp>
      <p:sp>
        <p:nvSpPr>
          <p:cNvPr id="7" name="Pladsholder til indhold 5"/>
          <p:cNvSpPr>
            <a:spLocks noGrp="1"/>
          </p:cNvSpPr>
          <p:nvPr>
            <p:ph sz="quarter" idx="16" hasCustomPrompt="1"/>
          </p:nvPr>
        </p:nvSpPr>
        <p:spPr>
          <a:xfrm>
            <a:off x="463550" y="349250"/>
            <a:ext cx="5981700" cy="1028700"/>
          </a:xfrm>
        </p:spPr>
        <p:txBody>
          <a:bodyPr/>
          <a:lstStyle>
            <a:lvl1pPr marL="0" indent="0" algn="ctr">
              <a:buNone/>
              <a:defRPr sz="1000" baseline="0">
                <a:solidFill>
                  <a:schemeClr val="bg1"/>
                </a:solidFill>
              </a:defRPr>
            </a:lvl1pPr>
          </a:lstStyle>
          <a:p>
            <a:r>
              <a:rPr lang="da-DK" dirty="0" smtClean="0"/>
              <a:t>Download logo from visualidentity.um.dk and </a:t>
            </a:r>
            <a:r>
              <a:rPr lang="da-DK" dirty="0" err="1" smtClean="0"/>
              <a:t>insert</a:t>
            </a:r>
            <a:r>
              <a:rPr lang="da-DK" dirty="0" smtClean="0"/>
              <a:t> </a:t>
            </a:r>
            <a:r>
              <a:rPr lang="da-DK" dirty="0" err="1" smtClean="0"/>
              <a:t>here</a:t>
            </a:r>
            <a:r>
              <a:rPr lang="da-DK" dirty="0" smtClean="0"/>
              <a:t> by </a:t>
            </a:r>
            <a:r>
              <a:rPr lang="da-DK" dirty="0" err="1" smtClean="0"/>
              <a:t>clicking</a:t>
            </a:r>
            <a:r>
              <a:rPr lang="da-DK" dirty="0" smtClean="0"/>
              <a:t> the image </a:t>
            </a:r>
            <a:r>
              <a:rPr lang="da-DK" dirty="0" err="1" smtClean="0"/>
              <a:t>icon</a:t>
            </a:r>
            <a:r>
              <a:rPr lang="da-DK" dirty="0" smtClean="0"/>
              <a:t> </a:t>
            </a:r>
            <a:r>
              <a:rPr lang="da-DK" dirty="0" err="1" smtClean="0"/>
              <a:t>below</a:t>
            </a:r>
            <a:r>
              <a:rPr lang="da-DK" dirty="0" smtClean="0"/>
              <a:t>, or </a:t>
            </a:r>
            <a:r>
              <a:rPr lang="da-DK" dirty="0" err="1" smtClean="0"/>
              <a:t>draging</a:t>
            </a:r>
            <a:r>
              <a:rPr lang="da-DK" dirty="0" smtClean="0"/>
              <a:t> the file to </a:t>
            </a:r>
            <a:r>
              <a:rPr lang="da-DK" dirty="0" err="1" smtClean="0"/>
              <a:t>this</a:t>
            </a:r>
            <a:r>
              <a:rPr lang="da-DK" dirty="0" smtClean="0"/>
              <a:t> placeholder. Be sure to </a:t>
            </a:r>
            <a:r>
              <a:rPr lang="da-DK" dirty="0" err="1" smtClean="0"/>
              <a:t>align</a:t>
            </a:r>
            <a:r>
              <a:rPr lang="da-DK" dirty="0" smtClean="0"/>
              <a:t> the logo with the </a:t>
            </a:r>
            <a:r>
              <a:rPr lang="da-DK" dirty="0" err="1" smtClean="0"/>
              <a:t>yellow</a:t>
            </a:r>
            <a:r>
              <a:rPr lang="da-DK" dirty="0" smtClean="0"/>
              <a:t> guides.</a:t>
            </a:r>
            <a:endParaRPr lang="da-DK" dirty="0"/>
          </a:p>
        </p:txBody>
      </p:sp>
    </p:spTree>
    <p:extLst>
      <p:ext uri="{BB962C8B-B14F-4D97-AF65-F5344CB8AC3E}">
        <p14:creationId xmlns:p14="http://schemas.microsoft.com/office/powerpoint/2010/main" val="28282243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Slide 2-Red-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01800" y="2641600"/>
            <a:ext cx="6350000" cy="2413000"/>
          </a:xfrm>
        </p:spPr>
        <p:txBody>
          <a:bodyPr wrap="square" anchor="t" anchorCtr="0">
            <a:normAutofit/>
          </a:bodyPr>
          <a:lstStyle>
            <a:lvl1pPr algn="l">
              <a:defRPr sz="5500">
                <a:solidFill>
                  <a:schemeClr val="bg1"/>
                </a:solidFill>
              </a:defRPr>
            </a:lvl1pPr>
          </a:lstStyle>
          <a:p>
            <a:r>
              <a:rPr lang="en-US" smtClean="0"/>
              <a:t>Click to edit Master title style</a:t>
            </a:r>
            <a:endParaRPr lang="da-DK" dirty="0"/>
          </a:p>
        </p:txBody>
      </p:sp>
      <p:sp>
        <p:nvSpPr>
          <p:cNvPr id="9" name="Pladsholder til tekst 8"/>
          <p:cNvSpPr>
            <a:spLocks noGrp="1"/>
          </p:cNvSpPr>
          <p:nvPr>
            <p:ph type="body" sz="quarter" idx="13" hasCustomPrompt="1"/>
          </p:nvPr>
        </p:nvSpPr>
        <p:spPr>
          <a:xfrm>
            <a:off x="1701800" y="5911850"/>
            <a:ext cx="6350000" cy="431800"/>
          </a:xfrm>
        </p:spPr>
        <p:txBody>
          <a:bodyPr anchor="b" anchorCtr="0"/>
          <a:lstStyle>
            <a:lvl1pPr marL="0" indent="0">
              <a:buNone/>
              <a:defRPr sz="1300" b="1">
                <a:solidFill>
                  <a:schemeClr val="bg1"/>
                </a:solidFill>
              </a:defRPr>
            </a:lvl1pPr>
          </a:lstStyle>
          <a:p>
            <a:pPr lvl="0"/>
            <a:r>
              <a:rPr lang="da-DK" smtClean="0"/>
              <a:t>Name and date</a:t>
            </a:r>
            <a:endParaRPr lang="da-DK" dirty="0"/>
          </a:p>
        </p:txBody>
      </p:sp>
      <p:sp>
        <p:nvSpPr>
          <p:cNvPr id="8" name="Pladsholder til billede 7"/>
          <p:cNvSpPr>
            <a:spLocks noGrp="1"/>
          </p:cNvSpPr>
          <p:nvPr>
            <p:ph type="pic" sz="quarter" idx="15" hasCustomPrompt="1"/>
          </p:nvPr>
        </p:nvSpPr>
        <p:spPr>
          <a:xfrm>
            <a:off x="8407400" y="0"/>
            <a:ext cx="3784600" cy="6858000"/>
          </a:xfrm>
        </p:spPr>
        <p:txBody>
          <a:bodyPr tIns="432000"/>
          <a:lstStyle>
            <a:lvl1pPr marL="0" indent="0" algn="ctr">
              <a:buNone/>
              <a:defRPr sz="1000">
                <a:solidFill>
                  <a:schemeClr val="bg1"/>
                </a:solidFill>
              </a:defRPr>
            </a:lvl1pPr>
          </a:lstStyle>
          <a:p>
            <a:r>
              <a:rPr lang="da-DK" err="1" smtClean="0"/>
              <a:t>Insert</a:t>
            </a:r>
            <a:r>
              <a:rPr lang="da-DK" smtClean="0"/>
              <a:t> </a:t>
            </a:r>
            <a:r>
              <a:rPr lang="da-DK" err="1" smtClean="0"/>
              <a:t>picture</a:t>
            </a:r>
            <a:r>
              <a:rPr lang="da-DK" smtClean="0"/>
              <a:t> by </a:t>
            </a:r>
            <a:r>
              <a:rPr lang="da-DK" err="1" smtClean="0"/>
              <a:t>clicking</a:t>
            </a:r>
            <a:r>
              <a:rPr lang="da-DK" smtClean="0"/>
              <a:t> the </a:t>
            </a:r>
            <a:r>
              <a:rPr lang="da-DK" err="1" smtClean="0"/>
              <a:t>icon</a:t>
            </a:r>
            <a:r>
              <a:rPr lang="da-DK" smtClean="0"/>
              <a:t> </a:t>
            </a:r>
            <a:r>
              <a:rPr lang="da-DK" err="1" smtClean="0"/>
              <a:t>below</a:t>
            </a:r>
            <a:r>
              <a:rPr lang="da-DK" smtClean="0"/>
              <a:t>:</a:t>
            </a:r>
            <a:endParaRPr lang="da-DK"/>
          </a:p>
        </p:txBody>
      </p:sp>
      <p:sp>
        <p:nvSpPr>
          <p:cNvPr id="6" name="Subtitle 2"/>
          <p:cNvSpPr>
            <a:spLocks noGrp="1"/>
          </p:cNvSpPr>
          <p:nvPr>
            <p:ph type="subTitle" idx="1"/>
          </p:nvPr>
        </p:nvSpPr>
        <p:spPr>
          <a:xfrm>
            <a:off x="1701800" y="2064913"/>
            <a:ext cx="6350000" cy="576687"/>
          </a:xfrm>
        </p:spPr>
        <p:txBody>
          <a:bodyPr>
            <a:normAutofit/>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a-DK" dirty="0"/>
          </a:p>
        </p:txBody>
      </p:sp>
      <p:sp>
        <p:nvSpPr>
          <p:cNvPr id="7" name="Pladsholder til indhold 5"/>
          <p:cNvSpPr>
            <a:spLocks noGrp="1"/>
          </p:cNvSpPr>
          <p:nvPr>
            <p:ph sz="quarter" idx="16" hasCustomPrompt="1"/>
          </p:nvPr>
        </p:nvSpPr>
        <p:spPr>
          <a:xfrm>
            <a:off x="463550" y="349250"/>
            <a:ext cx="5981700" cy="1028700"/>
          </a:xfrm>
        </p:spPr>
        <p:txBody>
          <a:bodyPr/>
          <a:lstStyle>
            <a:lvl1pPr marL="0" indent="0" algn="ctr">
              <a:buNone/>
              <a:defRPr sz="1000" baseline="0">
                <a:solidFill>
                  <a:schemeClr val="bg1"/>
                </a:solidFill>
              </a:defRPr>
            </a:lvl1pPr>
          </a:lstStyle>
          <a:p>
            <a:r>
              <a:rPr lang="da-DK" dirty="0" smtClean="0"/>
              <a:t>Download logo from visualidentity.um.dk and </a:t>
            </a:r>
            <a:r>
              <a:rPr lang="da-DK" dirty="0" err="1" smtClean="0"/>
              <a:t>insert</a:t>
            </a:r>
            <a:r>
              <a:rPr lang="da-DK" dirty="0" smtClean="0"/>
              <a:t> </a:t>
            </a:r>
            <a:r>
              <a:rPr lang="da-DK" dirty="0" err="1" smtClean="0"/>
              <a:t>here</a:t>
            </a:r>
            <a:r>
              <a:rPr lang="da-DK" dirty="0" smtClean="0"/>
              <a:t> by </a:t>
            </a:r>
            <a:r>
              <a:rPr lang="da-DK" dirty="0" err="1" smtClean="0"/>
              <a:t>clicking</a:t>
            </a:r>
            <a:r>
              <a:rPr lang="da-DK" dirty="0" smtClean="0"/>
              <a:t> the image </a:t>
            </a:r>
            <a:r>
              <a:rPr lang="da-DK" dirty="0" err="1" smtClean="0"/>
              <a:t>icon</a:t>
            </a:r>
            <a:r>
              <a:rPr lang="da-DK" dirty="0" smtClean="0"/>
              <a:t> </a:t>
            </a:r>
            <a:r>
              <a:rPr lang="da-DK" dirty="0" err="1" smtClean="0"/>
              <a:t>below</a:t>
            </a:r>
            <a:r>
              <a:rPr lang="da-DK" dirty="0" smtClean="0"/>
              <a:t>, or </a:t>
            </a:r>
            <a:r>
              <a:rPr lang="da-DK" dirty="0" err="1" smtClean="0"/>
              <a:t>draging</a:t>
            </a:r>
            <a:r>
              <a:rPr lang="da-DK" dirty="0" smtClean="0"/>
              <a:t> the file to </a:t>
            </a:r>
            <a:r>
              <a:rPr lang="da-DK" dirty="0" err="1" smtClean="0"/>
              <a:t>this</a:t>
            </a:r>
            <a:r>
              <a:rPr lang="da-DK" dirty="0" smtClean="0"/>
              <a:t> placeholder. Be sure to </a:t>
            </a:r>
            <a:r>
              <a:rPr lang="da-DK" dirty="0" err="1" smtClean="0"/>
              <a:t>align</a:t>
            </a:r>
            <a:r>
              <a:rPr lang="da-DK" dirty="0" smtClean="0"/>
              <a:t> the logo with the </a:t>
            </a:r>
            <a:r>
              <a:rPr lang="da-DK" dirty="0" err="1" smtClean="0"/>
              <a:t>yellow</a:t>
            </a:r>
            <a:r>
              <a:rPr lang="da-DK" dirty="0" smtClean="0"/>
              <a:t> guides.</a:t>
            </a:r>
            <a:endParaRPr lang="da-DK" dirty="0"/>
          </a:p>
        </p:txBody>
      </p:sp>
    </p:spTree>
    <p:extLst>
      <p:ext uri="{BB962C8B-B14F-4D97-AF65-F5344CB8AC3E}">
        <p14:creationId xmlns:p14="http://schemas.microsoft.com/office/powerpoint/2010/main" val="20048838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2"/>
        </a:solidFill>
        <a:effectLst/>
      </p:bgPr>
    </p:bg>
    <p:spTree>
      <p:nvGrpSpPr>
        <p:cNvPr id="1" name=""/>
        <p:cNvGrpSpPr/>
        <p:nvPr/>
      </p:nvGrpSpPr>
      <p:grpSpPr>
        <a:xfrm>
          <a:off x="0" y="0"/>
          <a:ext cx="0" cy="0"/>
          <a:chOff x="0" y="0"/>
          <a:chExt cx="0" cy="0"/>
        </a:xfrm>
      </p:grpSpPr>
      <p:sp>
        <p:nvSpPr>
          <p:cNvPr id="9" name="Pladsholder til tekst 8"/>
          <p:cNvSpPr>
            <a:spLocks noGrp="1"/>
          </p:cNvSpPr>
          <p:nvPr>
            <p:ph type="body" sz="quarter" idx="13" hasCustomPrompt="1"/>
          </p:nvPr>
        </p:nvSpPr>
        <p:spPr>
          <a:xfrm>
            <a:off x="1701800" y="5911850"/>
            <a:ext cx="8966200" cy="431800"/>
          </a:xfrm>
        </p:spPr>
        <p:txBody>
          <a:bodyPr anchor="b" anchorCtr="0"/>
          <a:lstStyle>
            <a:lvl1pPr marL="0" indent="0">
              <a:buNone/>
              <a:defRPr sz="1300" b="1">
                <a:solidFill>
                  <a:schemeClr val="bg1"/>
                </a:solidFill>
              </a:defRPr>
            </a:lvl1pPr>
          </a:lstStyle>
          <a:p>
            <a:pPr lvl="0"/>
            <a:r>
              <a:rPr lang="da-DK" dirty="0" err="1" smtClean="0"/>
              <a:t>Name</a:t>
            </a:r>
            <a:r>
              <a:rPr lang="da-DK" dirty="0" smtClean="0"/>
              <a:t> and date</a:t>
            </a:r>
            <a:endParaRPr lang="da-DK" dirty="0"/>
          </a:p>
        </p:txBody>
      </p:sp>
      <p:sp>
        <p:nvSpPr>
          <p:cNvPr id="6" name="Subtitle 2"/>
          <p:cNvSpPr>
            <a:spLocks noGrp="1"/>
          </p:cNvSpPr>
          <p:nvPr>
            <p:ph type="subTitle" idx="1"/>
          </p:nvPr>
        </p:nvSpPr>
        <p:spPr>
          <a:xfrm>
            <a:off x="1701800" y="3881013"/>
            <a:ext cx="8966200" cy="786237"/>
          </a:xfrm>
        </p:spPr>
        <p:txBody>
          <a:bodyPr>
            <a:normAutofit/>
          </a:bodyPr>
          <a:lstStyle>
            <a:lvl1pPr marL="0" indent="0" algn="l">
              <a:buNone/>
              <a:defRPr sz="40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a-DK" dirty="0"/>
          </a:p>
        </p:txBody>
      </p:sp>
      <p:sp>
        <p:nvSpPr>
          <p:cNvPr id="7" name="Pladsholder til tekst 6"/>
          <p:cNvSpPr>
            <a:spLocks noGrp="1"/>
          </p:cNvSpPr>
          <p:nvPr>
            <p:ph type="body" sz="quarter" idx="15" hasCustomPrompt="1"/>
          </p:nvPr>
        </p:nvSpPr>
        <p:spPr>
          <a:xfrm>
            <a:off x="1701800" y="1568450"/>
            <a:ext cx="8966200" cy="2312988"/>
          </a:xfrm>
        </p:spPr>
        <p:txBody>
          <a:bodyPr anchor="b" anchorCtr="0">
            <a:normAutofit/>
          </a:bodyPr>
          <a:lstStyle>
            <a:lvl1pPr marL="0" indent="0">
              <a:lnSpc>
                <a:spcPct val="110000"/>
              </a:lnSpc>
              <a:spcBef>
                <a:spcPts val="0"/>
              </a:spcBef>
              <a:buNone/>
              <a:defRPr sz="14000">
                <a:solidFill>
                  <a:schemeClr val="bg1"/>
                </a:solidFill>
                <a:latin typeface="+mj-lt"/>
              </a:defRPr>
            </a:lvl1pPr>
            <a:lvl2pPr marL="266700" indent="0">
              <a:buNone/>
              <a:defRPr/>
            </a:lvl2pPr>
            <a:lvl3pPr marL="520700" indent="0">
              <a:buNone/>
              <a:defRPr/>
            </a:lvl3pPr>
            <a:lvl4pPr marL="774700" indent="0">
              <a:buNone/>
              <a:defRPr/>
            </a:lvl4pPr>
            <a:lvl5pPr marL="1028700" indent="0">
              <a:buNone/>
              <a:defRPr/>
            </a:lvl5pPr>
          </a:lstStyle>
          <a:p>
            <a:pPr lvl="0"/>
            <a:r>
              <a:rPr lang="da-DK" dirty="0" err="1" smtClean="0"/>
              <a:t>text</a:t>
            </a:r>
            <a:endParaRPr lang="da-DK" dirty="0"/>
          </a:p>
        </p:txBody>
      </p:sp>
      <p:sp>
        <p:nvSpPr>
          <p:cNvPr id="8" name="Pladsholder til indhold 5"/>
          <p:cNvSpPr>
            <a:spLocks noGrp="1"/>
          </p:cNvSpPr>
          <p:nvPr>
            <p:ph sz="quarter" idx="16" hasCustomPrompt="1"/>
          </p:nvPr>
        </p:nvSpPr>
        <p:spPr>
          <a:xfrm>
            <a:off x="463550" y="349250"/>
            <a:ext cx="5981700" cy="1028700"/>
          </a:xfrm>
        </p:spPr>
        <p:txBody>
          <a:bodyPr/>
          <a:lstStyle>
            <a:lvl1pPr marL="0" indent="0" algn="ctr">
              <a:buNone/>
              <a:defRPr sz="1000" baseline="0">
                <a:solidFill>
                  <a:schemeClr val="bg1"/>
                </a:solidFill>
              </a:defRPr>
            </a:lvl1pPr>
          </a:lstStyle>
          <a:p>
            <a:r>
              <a:rPr lang="da-DK" dirty="0" smtClean="0"/>
              <a:t>Download logo from visualidentity.um.dk and </a:t>
            </a:r>
            <a:r>
              <a:rPr lang="da-DK" dirty="0" err="1" smtClean="0"/>
              <a:t>insert</a:t>
            </a:r>
            <a:r>
              <a:rPr lang="da-DK" dirty="0" smtClean="0"/>
              <a:t> </a:t>
            </a:r>
            <a:r>
              <a:rPr lang="da-DK" dirty="0" err="1" smtClean="0"/>
              <a:t>here</a:t>
            </a:r>
            <a:r>
              <a:rPr lang="da-DK" dirty="0" smtClean="0"/>
              <a:t> by </a:t>
            </a:r>
            <a:r>
              <a:rPr lang="da-DK" dirty="0" err="1" smtClean="0"/>
              <a:t>clicking</a:t>
            </a:r>
            <a:r>
              <a:rPr lang="da-DK" dirty="0" smtClean="0"/>
              <a:t> the image </a:t>
            </a:r>
            <a:r>
              <a:rPr lang="da-DK" dirty="0" err="1" smtClean="0"/>
              <a:t>icon</a:t>
            </a:r>
            <a:r>
              <a:rPr lang="da-DK" dirty="0" smtClean="0"/>
              <a:t> </a:t>
            </a:r>
            <a:r>
              <a:rPr lang="da-DK" dirty="0" err="1" smtClean="0"/>
              <a:t>below</a:t>
            </a:r>
            <a:r>
              <a:rPr lang="da-DK" dirty="0" smtClean="0"/>
              <a:t>, or </a:t>
            </a:r>
            <a:r>
              <a:rPr lang="da-DK" dirty="0" err="1" smtClean="0"/>
              <a:t>draging</a:t>
            </a:r>
            <a:r>
              <a:rPr lang="da-DK" dirty="0" smtClean="0"/>
              <a:t> the file to </a:t>
            </a:r>
            <a:r>
              <a:rPr lang="da-DK" dirty="0" err="1" smtClean="0"/>
              <a:t>this</a:t>
            </a:r>
            <a:r>
              <a:rPr lang="da-DK" dirty="0" smtClean="0"/>
              <a:t> placeholder. Be sure to </a:t>
            </a:r>
            <a:r>
              <a:rPr lang="da-DK" dirty="0" err="1" smtClean="0"/>
              <a:t>align</a:t>
            </a:r>
            <a:r>
              <a:rPr lang="da-DK" dirty="0" smtClean="0"/>
              <a:t> the logo with the </a:t>
            </a:r>
            <a:r>
              <a:rPr lang="da-DK" dirty="0" err="1" smtClean="0"/>
              <a:t>yellow</a:t>
            </a:r>
            <a:r>
              <a:rPr lang="da-DK" dirty="0" smtClean="0"/>
              <a:t> guides.</a:t>
            </a:r>
            <a:endParaRPr lang="da-DK" dirty="0"/>
          </a:p>
        </p:txBody>
      </p:sp>
    </p:spTree>
    <p:extLst>
      <p:ext uri="{BB962C8B-B14F-4D97-AF65-F5344CB8AC3E}">
        <p14:creationId xmlns:p14="http://schemas.microsoft.com/office/powerpoint/2010/main" val="9550825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3"/>
        </a:solidFill>
        <a:effectLst/>
      </p:bgPr>
    </p:bg>
    <p:spTree>
      <p:nvGrpSpPr>
        <p:cNvPr id="1" name=""/>
        <p:cNvGrpSpPr/>
        <p:nvPr/>
      </p:nvGrpSpPr>
      <p:grpSpPr>
        <a:xfrm>
          <a:off x="0" y="0"/>
          <a:ext cx="0" cy="0"/>
          <a:chOff x="0" y="0"/>
          <a:chExt cx="0" cy="0"/>
        </a:xfrm>
      </p:grpSpPr>
      <p:sp>
        <p:nvSpPr>
          <p:cNvPr id="9" name="Pladsholder til tekst 8"/>
          <p:cNvSpPr>
            <a:spLocks noGrp="1"/>
          </p:cNvSpPr>
          <p:nvPr>
            <p:ph type="body" sz="quarter" idx="13" hasCustomPrompt="1"/>
          </p:nvPr>
        </p:nvSpPr>
        <p:spPr>
          <a:xfrm>
            <a:off x="1701800" y="5911850"/>
            <a:ext cx="8966200" cy="431800"/>
          </a:xfrm>
        </p:spPr>
        <p:txBody>
          <a:bodyPr anchor="b" anchorCtr="0"/>
          <a:lstStyle>
            <a:lvl1pPr marL="0" indent="0">
              <a:buNone/>
              <a:defRPr sz="1300" b="1">
                <a:solidFill>
                  <a:schemeClr val="bg1"/>
                </a:solidFill>
              </a:defRPr>
            </a:lvl1pPr>
          </a:lstStyle>
          <a:p>
            <a:pPr lvl="0"/>
            <a:r>
              <a:rPr lang="da-DK" smtClean="0"/>
              <a:t>Name and date</a:t>
            </a:r>
            <a:endParaRPr lang="da-DK" dirty="0"/>
          </a:p>
        </p:txBody>
      </p:sp>
      <p:sp>
        <p:nvSpPr>
          <p:cNvPr id="6" name="Subtitle 2"/>
          <p:cNvSpPr>
            <a:spLocks noGrp="1"/>
          </p:cNvSpPr>
          <p:nvPr>
            <p:ph type="subTitle" idx="1"/>
          </p:nvPr>
        </p:nvSpPr>
        <p:spPr>
          <a:xfrm>
            <a:off x="1701800" y="3881013"/>
            <a:ext cx="8966200" cy="786237"/>
          </a:xfrm>
        </p:spPr>
        <p:txBody>
          <a:bodyPr>
            <a:normAutofit/>
          </a:bodyPr>
          <a:lstStyle>
            <a:lvl1pPr marL="0" indent="0" algn="l">
              <a:buNone/>
              <a:defRPr sz="40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a-DK" dirty="0"/>
          </a:p>
        </p:txBody>
      </p:sp>
      <p:sp>
        <p:nvSpPr>
          <p:cNvPr id="7" name="Pladsholder til tekst 6"/>
          <p:cNvSpPr>
            <a:spLocks noGrp="1"/>
          </p:cNvSpPr>
          <p:nvPr>
            <p:ph type="body" sz="quarter" idx="15" hasCustomPrompt="1"/>
          </p:nvPr>
        </p:nvSpPr>
        <p:spPr>
          <a:xfrm>
            <a:off x="1701800" y="1568450"/>
            <a:ext cx="8966200" cy="2312988"/>
          </a:xfrm>
        </p:spPr>
        <p:txBody>
          <a:bodyPr anchor="b" anchorCtr="0">
            <a:normAutofit/>
          </a:bodyPr>
          <a:lstStyle>
            <a:lvl1pPr marL="0" indent="0">
              <a:lnSpc>
                <a:spcPct val="110000"/>
              </a:lnSpc>
              <a:spcBef>
                <a:spcPts val="0"/>
              </a:spcBef>
              <a:buNone/>
              <a:defRPr sz="14000">
                <a:solidFill>
                  <a:schemeClr val="bg1"/>
                </a:solidFill>
                <a:latin typeface="+mj-lt"/>
              </a:defRPr>
            </a:lvl1pPr>
            <a:lvl2pPr marL="266700" indent="0">
              <a:buNone/>
              <a:defRPr/>
            </a:lvl2pPr>
            <a:lvl3pPr marL="520700" indent="0">
              <a:buNone/>
              <a:defRPr/>
            </a:lvl3pPr>
            <a:lvl4pPr marL="774700" indent="0">
              <a:buNone/>
              <a:defRPr/>
            </a:lvl4pPr>
            <a:lvl5pPr marL="1028700" indent="0">
              <a:buNone/>
              <a:defRPr/>
            </a:lvl5pPr>
          </a:lstStyle>
          <a:p>
            <a:pPr lvl="0"/>
            <a:r>
              <a:rPr lang="da-DK" smtClean="0"/>
              <a:t>text</a:t>
            </a:r>
            <a:endParaRPr lang="da-DK" dirty="0"/>
          </a:p>
        </p:txBody>
      </p:sp>
      <p:sp>
        <p:nvSpPr>
          <p:cNvPr id="11" name="Pladsholder til indhold 5"/>
          <p:cNvSpPr>
            <a:spLocks noGrp="1"/>
          </p:cNvSpPr>
          <p:nvPr>
            <p:ph sz="quarter" idx="16" hasCustomPrompt="1"/>
          </p:nvPr>
        </p:nvSpPr>
        <p:spPr>
          <a:xfrm>
            <a:off x="463550" y="349250"/>
            <a:ext cx="5981700" cy="1028700"/>
          </a:xfrm>
        </p:spPr>
        <p:txBody>
          <a:bodyPr/>
          <a:lstStyle>
            <a:lvl1pPr marL="0" indent="0" algn="ctr">
              <a:buNone/>
              <a:defRPr sz="1000" baseline="0">
                <a:solidFill>
                  <a:schemeClr val="bg1"/>
                </a:solidFill>
              </a:defRPr>
            </a:lvl1pPr>
          </a:lstStyle>
          <a:p>
            <a:r>
              <a:rPr lang="da-DK" dirty="0" smtClean="0"/>
              <a:t>Download logo from visualidentity.um.dk and </a:t>
            </a:r>
            <a:r>
              <a:rPr lang="da-DK" dirty="0" err="1" smtClean="0"/>
              <a:t>insert</a:t>
            </a:r>
            <a:r>
              <a:rPr lang="da-DK" dirty="0" smtClean="0"/>
              <a:t> </a:t>
            </a:r>
            <a:r>
              <a:rPr lang="da-DK" dirty="0" err="1" smtClean="0"/>
              <a:t>here</a:t>
            </a:r>
            <a:r>
              <a:rPr lang="da-DK" dirty="0" smtClean="0"/>
              <a:t> by </a:t>
            </a:r>
            <a:r>
              <a:rPr lang="da-DK" dirty="0" err="1" smtClean="0"/>
              <a:t>clicking</a:t>
            </a:r>
            <a:r>
              <a:rPr lang="da-DK" dirty="0" smtClean="0"/>
              <a:t> the image </a:t>
            </a:r>
            <a:r>
              <a:rPr lang="da-DK" dirty="0" err="1" smtClean="0"/>
              <a:t>icon</a:t>
            </a:r>
            <a:r>
              <a:rPr lang="da-DK" dirty="0" smtClean="0"/>
              <a:t> </a:t>
            </a:r>
            <a:r>
              <a:rPr lang="da-DK" dirty="0" err="1" smtClean="0"/>
              <a:t>below</a:t>
            </a:r>
            <a:r>
              <a:rPr lang="da-DK" dirty="0" smtClean="0"/>
              <a:t>, or </a:t>
            </a:r>
            <a:r>
              <a:rPr lang="da-DK" dirty="0" err="1" smtClean="0"/>
              <a:t>draging</a:t>
            </a:r>
            <a:r>
              <a:rPr lang="da-DK" dirty="0" smtClean="0"/>
              <a:t> the file to </a:t>
            </a:r>
            <a:r>
              <a:rPr lang="da-DK" dirty="0" err="1" smtClean="0"/>
              <a:t>this</a:t>
            </a:r>
            <a:r>
              <a:rPr lang="da-DK" dirty="0" smtClean="0"/>
              <a:t> placeholder. Be sure to </a:t>
            </a:r>
            <a:r>
              <a:rPr lang="da-DK" dirty="0" err="1" smtClean="0"/>
              <a:t>align</a:t>
            </a:r>
            <a:r>
              <a:rPr lang="da-DK" dirty="0" smtClean="0"/>
              <a:t> the logo with the </a:t>
            </a:r>
            <a:r>
              <a:rPr lang="da-DK" dirty="0" err="1" smtClean="0"/>
              <a:t>yellow</a:t>
            </a:r>
            <a:r>
              <a:rPr lang="da-DK" dirty="0" smtClean="0"/>
              <a:t> guides.</a:t>
            </a:r>
            <a:endParaRPr lang="da-DK" dirty="0"/>
          </a:p>
        </p:txBody>
      </p:sp>
    </p:spTree>
    <p:extLst>
      <p:ext uri="{BB962C8B-B14F-4D97-AF65-F5344CB8AC3E}">
        <p14:creationId xmlns:p14="http://schemas.microsoft.com/office/powerpoint/2010/main" val="36531838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ing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da-DK"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Date Placeholder 3"/>
          <p:cNvSpPr>
            <a:spLocks noGrp="1"/>
          </p:cNvSpPr>
          <p:nvPr>
            <p:ph type="dt" sz="half" idx="10"/>
          </p:nvPr>
        </p:nvSpPr>
        <p:spPr/>
        <p:txBody>
          <a:bodyPr/>
          <a:lstStyle/>
          <a:p>
            <a:fld id="{43D8B424-1804-4198-BC36-4DE00ED3759F}" type="datetime2">
              <a:rPr lang="da-DK" smtClean="0"/>
              <a:t>6. juni 2019</a:t>
            </a:fld>
            <a:endParaRPr lang="da-DK"/>
          </a:p>
        </p:txBody>
      </p:sp>
      <p:sp>
        <p:nvSpPr>
          <p:cNvPr id="5" name="Footer Placeholder 4"/>
          <p:cNvSpPr>
            <a:spLocks noGrp="1"/>
          </p:cNvSpPr>
          <p:nvPr>
            <p:ph type="ftr" sz="quarter" idx="11"/>
          </p:nvPr>
        </p:nvSpPr>
        <p:spPr/>
        <p:txBody>
          <a:bodyPr/>
          <a:lstStyle/>
          <a:p>
            <a:r>
              <a:rPr lang="en-US" smtClean="0"/>
              <a:t>MINISTRY OF FOREIGN AFFAIRS OF DENMARK – Go to insert/footer to change this text on all pages</a:t>
            </a:r>
            <a:endParaRPr lang="da-DK"/>
          </a:p>
        </p:txBody>
      </p:sp>
      <p:sp>
        <p:nvSpPr>
          <p:cNvPr id="6" name="Slide Number Placeholder 5"/>
          <p:cNvSpPr>
            <a:spLocks noGrp="1"/>
          </p:cNvSpPr>
          <p:nvPr>
            <p:ph type="sldNum" sz="quarter" idx="12"/>
          </p:nvPr>
        </p:nvSpPr>
        <p:spPr/>
        <p:txBody>
          <a:bodyPr/>
          <a:lstStyle/>
          <a:p>
            <a:fld id="{541A5623-8BC0-894C-8341-F8320F82FFC8}" type="slidenum">
              <a:rPr lang="da-DK" smtClean="0"/>
              <a:t>‹#›</a:t>
            </a:fld>
            <a:endParaRPr lang="da-DK"/>
          </a:p>
        </p:txBody>
      </p:sp>
    </p:spTree>
    <p:extLst>
      <p:ext uri="{BB962C8B-B14F-4D97-AF65-F5344CB8AC3E}">
        <p14:creationId xmlns:p14="http://schemas.microsoft.com/office/powerpoint/2010/main" val="213951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da-DK" dirty="0"/>
          </a:p>
        </p:txBody>
      </p:sp>
      <p:sp>
        <p:nvSpPr>
          <p:cNvPr id="3" name="Content Placeholder 2"/>
          <p:cNvSpPr>
            <a:spLocks noGrp="1"/>
          </p:cNvSpPr>
          <p:nvPr>
            <p:ph sz="half" idx="1"/>
          </p:nvPr>
        </p:nvSpPr>
        <p:spPr>
          <a:xfrm>
            <a:off x="576000" y="1440000"/>
            <a:ext cx="5259650" cy="46877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Content Placeholder 3"/>
          <p:cNvSpPr>
            <a:spLocks noGrp="1"/>
          </p:cNvSpPr>
          <p:nvPr>
            <p:ph sz="half" idx="2"/>
          </p:nvPr>
        </p:nvSpPr>
        <p:spPr>
          <a:xfrm>
            <a:off x="6159500" y="1440000"/>
            <a:ext cx="5397500" cy="46877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Date Placeholder 4"/>
          <p:cNvSpPr>
            <a:spLocks noGrp="1"/>
          </p:cNvSpPr>
          <p:nvPr>
            <p:ph type="dt" sz="half" idx="10"/>
          </p:nvPr>
        </p:nvSpPr>
        <p:spPr/>
        <p:txBody>
          <a:bodyPr/>
          <a:lstStyle/>
          <a:p>
            <a:fld id="{EAFB789E-A08F-450A-9A35-2781C6296BCF}" type="datetime2">
              <a:rPr lang="da-DK" smtClean="0"/>
              <a:t>6. juni 2019</a:t>
            </a:fld>
            <a:endParaRPr lang="da-DK"/>
          </a:p>
        </p:txBody>
      </p:sp>
      <p:sp>
        <p:nvSpPr>
          <p:cNvPr id="6" name="Footer Placeholder 5"/>
          <p:cNvSpPr>
            <a:spLocks noGrp="1"/>
          </p:cNvSpPr>
          <p:nvPr>
            <p:ph type="ftr" sz="quarter" idx="11"/>
          </p:nvPr>
        </p:nvSpPr>
        <p:spPr/>
        <p:txBody>
          <a:bodyPr/>
          <a:lstStyle/>
          <a:p>
            <a:r>
              <a:rPr lang="en-US" smtClean="0"/>
              <a:t>MINISTRY OF FOREIGN AFFAIRS OF DENMARK – Go to insert/footer to change this text on all pages</a:t>
            </a:r>
            <a:endParaRPr lang="da-DK"/>
          </a:p>
        </p:txBody>
      </p:sp>
      <p:sp>
        <p:nvSpPr>
          <p:cNvPr id="7" name="Slide Number Placeholder 6"/>
          <p:cNvSpPr>
            <a:spLocks noGrp="1"/>
          </p:cNvSpPr>
          <p:nvPr>
            <p:ph type="sldNum" sz="quarter" idx="12"/>
          </p:nvPr>
        </p:nvSpPr>
        <p:spPr/>
        <p:txBody>
          <a:bodyPr/>
          <a:lstStyle/>
          <a:p>
            <a:fld id="{541A5623-8BC0-894C-8341-F8320F82FFC8}" type="slidenum">
              <a:rPr lang="da-DK" smtClean="0"/>
              <a:t>‹#›</a:t>
            </a:fld>
            <a:endParaRPr lang="da-DK"/>
          </a:p>
        </p:txBody>
      </p:sp>
    </p:spTree>
    <p:extLst>
      <p:ext uri="{BB962C8B-B14F-4D97-AF65-F5344CB8AC3E}">
        <p14:creationId xmlns:p14="http://schemas.microsoft.com/office/powerpoint/2010/main" val="1107843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t Large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da-DK" dirty="0"/>
          </a:p>
        </p:txBody>
      </p:sp>
      <p:sp>
        <p:nvSpPr>
          <p:cNvPr id="3" name="Content Placeholder 2"/>
          <p:cNvSpPr>
            <a:spLocks noGrp="1"/>
          </p:cNvSpPr>
          <p:nvPr>
            <p:ph sz="half" idx="1"/>
          </p:nvPr>
        </p:nvSpPr>
        <p:spPr>
          <a:xfrm>
            <a:off x="576000" y="1440000"/>
            <a:ext cx="3036995" cy="4687750"/>
          </a:xfrm>
        </p:spPr>
        <p:txBody>
          <a:bodyPr/>
          <a:lstStyle>
            <a:lvl1pPr>
              <a:defRPr sz="1800"/>
            </a:lvl1pPr>
            <a:lvl2pPr>
              <a:defRPr sz="1800"/>
            </a:lvl2pPr>
            <a:lvl3pPr>
              <a:defRPr sz="1800"/>
            </a:lvl3pPr>
            <a:lvl4pPr>
              <a:defRPr sz="1800"/>
            </a:lvl4pPr>
            <a:lvl5pP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Content Placeholder 3"/>
          <p:cNvSpPr>
            <a:spLocks noGrp="1"/>
          </p:cNvSpPr>
          <p:nvPr>
            <p:ph sz="half" idx="2" hasCustomPrompt="1"/>
          </p:nvPr>
        </p:nvSpPr>
        <p:spPr>
          <a:xfrm>
            <a:off x="4021873" y="1440000"/>
            <a:ext cx="7535127" cy="4687750"/>
          </a:xfrm>
        </p:spPr>
        <p:txBody>
          <a:bodyPr/>
          <a:lstStyle>
            <a:lvl1pPr marL="0" indent="0" algn="ctr">
              <a:buNone/>
              <a:defRPr sz="1000" baseline="0"/>
            </a:lvl1pPr>
          </a:lstStyle>
          <a:p>
            <a:pPr lvl="0"/>
            <a:r>
              <a:rPr lang="da-DK" smtClean="0"/>
              <a:t>Insert image or diagram here</a:t>
            </a:r>
            <a:endParaRPr lang="da-DK" dirty="0"/>
          </a:p>
        </p:txBody>
      </p:sp>
      <p:sp>
        <p:nvSpPr>
          <p:cNvPr id="5" name="Date Placeholder 4"/>
          <p:cNvSpPr>
            <a:spLocks noGrp="1"/>
          </p:cNvSpPr>
          <p:nvPr>
            <p:ph type="dt" sz="half" idx="10"/>
          </p:nvPr>
        </p:nvSpPr>
        <p:spPr/>
        <p:txBody>
          <a:bodyPr/>
          <a:lstStyle/>
          <a:p>
            <a:fld id="{D5C0CDE8-A24D-45F1-9284-F711EE7A9986}" type="datetime2">
              <a:rPr lang="da-DK" smtClean="0"/>
              <a:t>6. juni 2019</a:t>
            </a:fld>
            <a:endParaRPr lang="da-DK"/>
          </a:p>
        </p:txBody>
      </p:sp>
      <p:sp>
        <p:nvSpPr>
          <p:cNvPr id="6" name="Footer Placeholder 5"/>
          <p:cNvSpPr>
            <a:spLocks noGrp="1"/>
          </p:cNvSpPr>
          <p:nvPr>
            <p:ph type="ftr" sz="quarter" idx="11"/>
          </p:nvPr>
        </p:nvSpPr>
        <p:spPr/>
        <p:txBody>
          <a:bodyPr/>
          <a:lstStyle/>
          <a:p>
            <a:r>
              <a:rPr lang="en-US" smtClean="0"/>
              <a:t>MINISTRY OF FOREIGN AFFAIRS OF DENMARK – Go to insert/footer to change this text on all pages</a:t>
            </a:r>
            <a:endParaRPr lang="da-DK"/>
          </a:p>
        </p:txBody>
      </p:sp>
      <p:sp>
        <p:nvSpPr>
          <p:cNvPr id="7" name="Slide Number Placeholder 6"/>
          <p:cNvSpPr>
            <a:spLocks noGrp="1"/>
          </p:cNvSpPr>
          <p:nvPr>
            <p:ph type="sldNum" sz="quarter" idx="12"/>
          </p:nvPr>
        </p:nvSpPr>
        <p:spPr/>
        <p:txBody>
          <a:bodyPr/>
          <a:lstStyle/>
          <a:p>
            <a:fld id="{541A5623-8BC0-894C-8341-F8320F82FFC8}" type="slidenum">
              <a:rPr lang="da-DK" smtClean="0"/>
              <a:t>‹#›</a:t>
            </a:fld>
            <a:endParaRPr lang="da-DK"/>
          </a:p>
        </p:txBody>
      </p:sp>
    </p:spTree>
    <p:extLst>
      <p:ext uri="{BB962C8B-B14F-4D97-AF65-F5344CB8AC3E}">
        <p14:creationId xmlns:p14="http://schemas.microsoft.com/office/powerpoint/2010/main" val="3051970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Photo">
    <p:spTree>
      <p:nvGrpSpPr>
        <p:cNvPr id="1" name=""/>
        <p:cNvGrpSpPr/>
        <p:nvPr/>
      </p:nvGrpSpPr>
      <p:grpSpPr>
        <a:xfrm>
          <a:off x="0" y="0"/>
          <a:ext cx="0" cy="0"/>
          <a:chOff x="0" y="0"/>
          <a:chExt cx="0" cy="0"/>
        </a:xfrm>
      </p:grpSpPr>
      <p:sp>
        <p:nvSpPr>
          <p:cNvPr id="2" name="Title 1"/>
          <p:cNvSpPr>
            <a:spLocks noGrp="1"/>
          </p:cNvSpPr>
          <p:nvPr>
            <p:ph type="title"/>
          </p:nvPr>
        </p:nvSpPr>
        <p:spPr>
          <a:xfrm>
            <a:off x="576000" y="576001"/>
            <a:ext cx="5259650" cy="864000"/>
          </a:xfrm>
        </p:spPr>
        <p:txBody>
          <a:bodyPr/>
          <a:lstStyle>
            <a:lvl1pPr>
              <a:defRPr>
                <a:solidFill>
                  <a:schemeClr val="accent1"/>
                </a:solidFill>
              </a:defRPr>
            </a:lvl1pPr>
          </a:lstStyle>
          <a:p>
            <a:r>
              <a:rPr lang="en-US" smtClean="0"/>
              <a:t>Click to edit Master title style</a:t>
            </a:r>
            <a:endParaRPr lang="da-DK" dirty="0"/>
          </a:p>
        </p:txBody>
      </p:sp>
      <p:sp>
        <p:nvSpPr>
          <p:cNvPr id="3" name="Content Placeholder 2"/>
          <p:cNvSpPr>
            <a:spLocks noGrp="1"/>
          </p:cNvSpPr>
          <p:nvPr>
            <p:ph sz="half" idx="1"/>
          </p:nvPr>
        </p:nvSpPr>
        <p:spPr>
          <a:xfrm>
            <a:off x="576000" y="1440000"/>
            <a:ext cx="5259650" cy="46877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Date Placeholder 4"/>
          <p:cNvSpPr>
            <a:spLocks noGrp="1"/>
          </p:cNvSpPr>
          <p:nvPr>
            <p:ph type="dt" sz="half" idx="10"/>
          </p:nvPr>
        </p:nvSpPr>
        <p:spPr/>
        <p:txBody>
          <a:bodyPr/>
          <a:lstStyle/>
          <a:p>
            <a:fld id="{A51F8119-0580-4F10-AB0F-7C8DDFAF86A1}" type="datetime2">
              <a:rPr lang="da-DK" smtClean="0"/>
              <a:t>6. juni 2019</a:t>
            </a:fld>
            <a:endParaRPr lang="da-DK"/>
          </a:p>
        </p:txBody>
      </p:sp>
      <p:sp>
        <p:nvSpPr>
          <p:cNvPr id="6" name="Footer Placeholder 5"/>
          <p:cNvSpPr>
            <a:spLocks noGrp="1"/>
          </p:cNvSpPr>
          <p:nvPr>
            <p:ph type="ftr" sz="quarter" idx="11"/>
          </p:nvPr>
        </p:nvSpPr>
        <p:spPr/>
        <p:txBody>
          <a:bodyPr/>
          <a:lstStyle/>
          <a:p>
            <a:r>
              <a:rPr lang="en-US" smtClean="0"/>
              <a:t>MINISTRY OF FOREIGN AFFAIRS OF DENMARK – Go to insert/footer to change this text on all pages</a:t>
            </a:r>
            <a:endParaRPr lang="da-DK"/>
          </a:p>
        </p:txBody>
      </p:sp>
      <p:sp>
        <p:nvSpPr>
          <p:cNvPr id="7" name="Slide Number Placeholder 6"/>
          <p:cNvSpPr>
            <a:spLocks noGrp="1"/>
          </p:cNvSpPr>
          <p:nvPr>
            <p:ph type="sldNum" sz="quarter" idx="12"/>
          </p:nvPr>
        </p:nvSpPr>
        <p:spPr/>
        <p:txBody>
          <a:bodyPr/>
          <a:lstStyle/>
          <a:p>
            <a:fld id="{541A5623-8BC0-894C-8341-F8320F82FFC8}" type="slidenum">
              <a:rPr lang="da-DK" smtClean="0"/>
              <a:t>‹#›</a:t>
            </a:fld>
            <a:endParaRPr lang="da-DK"/>
          </a:p>
        </p:txBody>
      </p:sp>
      <p:sp>
        <p:nvSpPr>
          <p:cNvPr id="8" name="Pladsholder til billede 7"/>
          <p:cNvSpPr>
            <a:spLocks noGrp="1"/>
          </p:cNvSpPr>
          <p:nvPr>
            <p:ph type="pic" sz="quarter" idx="15" hasCustomPrompt="1"/>
          </p:nvPr>
        </p:nvSpPr>
        <p:spPr>
          <a:xfrm>
            <a:off x="6375400" y="0"/>
            <a:ext cx="5816600" cy="6858000"/>
          </a:xfrm>
        </p:spPr>
        <p:txBody>
          <a:bodyPr tIns="432000"/>
          <a:lstStyle>
            <a:lvl1pPr marL="0" indent="0" algn="ctr">
              <a:buNone/>
              <a:defRPr sz="1000"/>
            </a:lvl1pPr>
          </a:lstStyle>
          <a:p>
            <a:r>
              <a:rPr lang="da-DK" err="1" smtClean="0"/>
              <a:t>Insert</a:t>
            </a:r>
            <a:r>
              <a:rPr lang="da-DK" smtClean="0"/>
              <a:t> image by </a:t>
            </a:r>
            <a:r>
              <a:rPr lang="da-DK" err="1" smtClean="0"/>
              <a:t>clicking</a:t>
            </a:r>
            <a:r>
              <a:rPr lang="da-DK" smtClean="0"/>
              <a:t> the </a:t>
            </a:r>
            <a:r>
              <a:rPr lang="da-DK" err="1" smtClean="0"/>
              <a:t>icon</a:t>
            </a:r>
            <a:r>
              <a:rPr lang="da-DK" smtClean="0"/>
              <a:t> </a:t>
            </a:r>
            <a:r>
              <a:rPr lang="da-DK" err="1" smtClean="0"/>
              <a:t>below</a:t>
            </a:r>
            <a:r>
              <a:rPr lang="da-DK" smtClean="0"/>
              <a:t>:</a:t>
            </a:r>
            <a:endParaRPr lang="da-DK"/>
          </a:p>
        </p:txBody>
      </p:sp>
    </p:spTree>
    <p:extLst>
      <p:ext uri="{BB962C8B-B14F-4D97-AF65-F5344CB8AC3E}">
        <p14:creationId xmlns:p14="http://schemas.microsoft.com/office/powerpoint/2010/main" val="14881722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White Content Sing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da-DK"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Date Placeholder 3"/>
          <p:cNvSpPr>
            <a:spLocks noGrp="1"/>
          </p:cNvSpPr>
          <p:nvPr>
            <p:ph type="dt" sz="half" idx="10"/>
          </p:nvPr>
        </p:nvSpPr>
        <p:spPr/>
        <p:txBody>
          <a:bodyPr/>
          <a:lstStyle/>
          <a:p>
            <a:fld id="{B9B0D51E-8901-4FCE-9353-A00E8CD25C4E}" type="datetime2">
              <a:rPr lang="da-DK" smtClean="0"/>
              <a:t>6. juni 2019</a:t>
            </a:fld>
            <a:endParaRPr lang="da-DK"/>
          </a:p>
        </p:txBody>
      </p:sp>
      <p:sp>
        <p:nvSpPr>
          <p:cNvPr id="5" name="Footer Placeholder 4"/>
          <p:cNvSpPr>
            <a:spLocks noGrp="1"/>
          </p:cNvSpPr>
          <p:nvPr>
            <p:ph type="ftr" sz="quarter" idx="11"/>
          </p:nvPr>
        </p:nvSpPr>
        <p:spPr/>
        <p:txBody>
          <a:bodyPr/>
          <a:lstStyle/>
          <a:p>
            <a:r>
              <a:rPr lang="en-US" smtClean="0"/>
              <a:t>MINISTRY OF FOREIGN AFFAIRS OF DENMARK – Go to insert/footer to change this text on all pages</a:t>
            </a:r>
            <a:endParaRPr lang="da-DK"/>
          </a:p>
        </p:txBody>
      </p:sp>
      <p:sp>
        <p:nvSpPr>
          <p:cNvPr id="6" name="Slide Number Placeholder 5"/>
          <p:cNvSpPr>
            <a:spLocks noGrp="1"/>
          </p:cNvSpPr>
          <p:nvPr>
            <p:ph type="sldNum" sz="quarter" idx="12"/>
          </p:nvPr>
        </p:nvSpPr>
        <p:spPr/>
        <p:txBody>
          <a:bodyPr/>
          <a:lstStyle/>
          <a:p>
            <a:fld id="{541A5623-8BC0-894C-8341-F8320F82FFC8}" type="slidenum">
              <a:rPr lang="da-DK" smtClean="0"/>
              <a:t>‹#›</a:t>
            </a:fld>
            <a:endParaRPr lang="da-DK"/>
          </a:p>
        </p:txBody>
      </p:sp>
    </p:spTree>
    <p:extLst>
      <p:ext uri="{BB962C8B-B14F-4D97-AF65-F5344CB8AC3E}">
        <p14:creationId xmlns:p14="http://schemas.microsoft.com/office/powerpoint/2010/main" val="19706829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White Content Doub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da-DK" dirty="0"/>
          </a:p>
        </p:txBody>
      </p:sp>
      <p:sp>
        <p:nvSpPr>
          <p:cNvPr id="3" name="Content Placeholder 2"/>
          <p:cNvSpPr>
            <a:spLocks noGrp="1"/>
          </p:cNvSpPr>
          <p:nvPr>
            <p:ph sz="half" idx="1"/>
          </p:nvPr>
        </p:nvSpPr>
        <p:spPr>
          <a:xfrm>
            <a:off x="576000" y="1440000"/>
            <a:ext cx="5259650" cy="46877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Content Placeholder 3"/>
          <p:cNvSpPr>
            <a:spLocks noGrp="1"/>
          </p:cNvSpPr>
          <p:nvPr>
            <p:ph sz="half" idx="2"/>
          </p:nvPr>
        </p:nvSpPr>
        <p:spPr>
          <a:xfrm>
            <a:off x="6159500" y="1440000"/>
            <a:ext cx="5397500" cy="46877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Date Placeholder 4"/>
          <p:cNvSpPr>
            <a:spLocks noGrp="1"/>
          </p:cNvSpPr>
          <p:nvPr>
            <p:ph type="dt" sz="half" idx="10"/>
          </p:nvPr>
        </p:nvSpPr>
        <p:spPr/>
        <p:txBody>
          <a:bodyPr/>
          <a:lstStyle/>
          <a:p>
            <a:fld id="{4EE1F7B4-6290-4E0B-8F45-B5B9F96B969E}" type="datetime2">
              <a:rPr lang="da-DK" smtClean="0"/>
              <a:t>6. juni 2019</a:t>
            </a:fld>
            <a:endParaRPr lang="da-DK"/>
          </a:p>
        </p:txBody>
      </p:sp>
      <p:sp>
        <p:nvSpPr>
          <p:cNvPr id="6" name="Footer Placeholder 5"/>
          <p:cNvSpPr>
            <a:spLocks noGrp="1"/>
          </p:cNvSpPr>
          <p:nvPr>
            <p:ph type="ftr" sz="quarter" idx="11"/>
          </p:nvPr>
        </p:nvSpPr>
        <p:spPr/>
        <p:txBody>
          <a:bodyPr/>
          <a:lstStyle/>
          <a:p>
            <a:r>
              <a:rPr lang="en-US" smtClean="0"/>
              <a:t>MINISTRY OF FOREIGN AFFAIRS OF DENMARK – Go to insert/footer to change this text on all pages</a:t>
            </a:r>
            <a:endParaRPr lang="da-DK"/>
          </a:p>
        </p:txBody>
      </p:sp>
      <p:sp>
        <p:nvSpPr>
          <p:cNvPr id="7" name="Slide Number Placeholder 6"/>
          <p:cNvSpPr>
            <a:spLocks noGrp="1"/>
          </p:cNvSpPr>
          <p:nvPr>
            <p:ph type="sldNum" sz="quarter" idx="12"/>
          </p:nvPr>
        </p:nvSpPr>
        <p:spPr/>
        <p:txBody>
          <a:bodyPr/>
          <a:lstStyle/>
          <a:p>
            <a:fld id="{541A5623-8BC0-894C-8341-F8320F82FFC8}" type="slidenum">
              <a:rPr lang="da-DK" smtClean="0"/>
              <a:t>‹#›</a:t>
            </a:fld>
            <a:endParaRPr lang="da-DK"/>
          </a:p>
        </p:txBody>
      </p:sp>
    </p:spTree>
    <p:extLst>
      <p:ext uri="{BB962C8B-B14F-4D97-AF65-F5344CB8AC3E}">
        <p14:creationId xmlns:p14="http://schemas.microsoft.com/office/powerpoint/2010/main" val="29936058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00" y="576001"/>
            <a:ext cx="10981000" cy="864000"/>
          </a:xfrm>
          <a:prstGeom prst="rect">
            <a:avLst/>
          </a:prstGeom>
        </p:spPr>
        <p:txBody>
          <a:bodyPr vert="horz" lIns="0" tIns="0" rIns="0" bIns="0" rtlCol="0" anchor="t">
            <a:noAutofit/>
          </a:bodyPr>
          <a:lstStyle/>
          <a:p>
            <a:r>
              <a:rPr lang="en-US" smtClean="0"/>
              <a:t>Click to edit Master title style</a:t>
            </a:r>
            <a:endParaRPr lang="da-DK" dirty="0"/>
          </a:p>
        </p:txBody>
      </p:sp>
      <p:sp>
        <p:nvSpPr>
          <p:cNvPr id="3" name="Text Placeholder 2"/>
          <p:cNvSpPr>
            <a:spLocks noGrp="1"/>
          </p:cNvSpPr>
          <p:nvPr>
            <p:ph type="body" idx="1"/>
          </p:nvPr>
        </p:nvSpPr>
        <p:spPr>
          <a:xfrm>
            <a:off x="576000" y="1440000"/>
            <a:ext cx="10981000" cy="4668700"/>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Date Placeholder 3"/>
          <p:cNvSpPr>
            <a:spLocks noGrp="1"/>
          </p:cNvSpPr>
          <p:nvPr>
            <p:ph type="dt" sz="half" idx="2"/>
          </p:nvPr>
        </p:nvSpPr>
        <p:spPr>
          <a:xfrm>
            <a:off x="7107900" y="6356350"/>
            <a:ext cx="3005400" cy="365125"/>
          </a:xfrm>
          <a:prstGeom prst="rect">
            <a:avLst/>
          </a:prstGeom>
        </p:spPr>
        <p:txBody>
          <a:bodyPr vert="horz" lIns="0" tIns="0" rIns="0" bIns="0" rtlCol="0" anchor="ctr"/>
          <a:lstStyle>
            <a:lvl1pPr algn="l">
              <a:defRPr sz="900">
                <a:solidFill>
                  <a:schemeClr val="tx1"/>
                </a:solidFill>
              </a:defRPr>
            </a:lvl1pPr>
          </a:lstStyle>
          <a:p>
            <a:fld id="{0458AAEB-F33E-4568-AA25-FD5F6FEEAD2C}" type="datetime2">
              <a:rPr lang="da-DK" smtClean="0"/>
              <a:t>6. juni 2019</a:t>
            </a:fld>
            <a:endParaRPr lang="da-DK"/>
          </a:p>
        </p:txBody>
      </p:sp>
      <p:sp>
        <p:nvSpPr>
          <p:cNvPr id="5" name="Footer Placeholder 4"/>
          <p:cNvSpPr>
            <a:spLocks noGrp="1"/>
          </p:cNvSpPr>
          <p:nvPr>
            <p:ph type="ftr" sz="quarter" idx="3"/>
          </p:nvPr>
        </p:nvSpPr>
        <p:spPr>
          <a:xfrm>
            <a:off x="576000" y="6356350"/>
            <a:ext cx="6402650" cy="365125"/>
          </a:xfrm>
          <a:prstGeom prst="rect">
            <a:avLst/>
          </a:prstGeom>
        </p:spPr>
        <p:txBody>
          <a:bodyPr vert="horz" lIns="0" tIns="0" rIns="0" bIns="0" rtlCol="0" anchor="ctr"/>
          <a:lstStyle>
            <a:lvl1pPr algn="l">
              <a:defRPr sz="900">
                <a:solidFill>
                  <a:schemeClr val="tx1"/>
                </a:solidFill>
              </a:defRPr>
            </a:lvl1pPr>
          </a:lstStyle>
          <a:p>
            <a:r>
              <a:rPr lang="en-US" smtClean="0"/>
              <a:t>MINISTRY OF FOREIGN AFFAIRS OF DENMARK – Go to insert/footer to change this text on all pages</a:t>
            </a:r>
            <a:endParaRPr lang="da-DK"/>
          </a:p>
        </p:txBody>
      </p:sp>
      <p:sp>
        <p:nvSpPr>
          <p:cNvPr id="6" name="Slide Number Placeholder 5"/>
          <p:cNvSpPr>
            <a:spLocks noGrp="1"/>
          </p:cNvSpPr>
          <p:nvPr>
            <p:ph type="sldNum" sz="quarter" idx="4"/>
          </p:nvPr>
        </p:nvSpPr>
        <p:spPr>
          <a:xfrm>
            <a:off x="10316500" y="6356350"/>
            <a:ext cx="1240500" cy="365125"/>
          </a:xfrm>
          <a:prstGeom prst="rect">
            <a:avLst/>
          </a:prstGeom>
        </p:spPr>
        <p:txBody>
          <a:bodyPr vert="horz" lIns="0" tIns="0" rIns="0" bIns="0" rtlCol="0" anchor="ctr"/>
          <a:lstStyle>
            <a:lvl1pPr algn="r">
              <a:defRPr sz="900">
                <a:solidFill>
                  <a:schemeClr val="tx1"/>
                </a:solidFill>
              </a:defRPr>
            </a:lvl1pPr>
          </a:lstStyle>
          <a:p>
            <a:fld id="{541A5623-8BC0-894C-8341-F8320F82FFC8}" type="slidenum">
              <a:rPr lang="da-DK" smtClean="0"/>
              <a:pPr/>
              <a:t>‹#›</a:t>
            </a:fld>
            <a:endParaRPr lang="da-DK"/>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50" r:id="rId4"/>
    <p:sldLayoutId id="2147483652" r:id="rId5"/>
    <p:sldLayoutId id="2147483672" r:id="rId6"/>
    <p:sldLayoutId id="2147483662" r:id="rId7"/>
    <p:sldLayoutId id="2147483673" r:id="rId8"/>
    <p:sldLayoutId id="2147483674" r:id="rId9"/>
    <p:sldLayoutId id="2147483667" r:id="rId10"/>
    <p:sldLayoutId id="2147483655" r:id="rId11"/>
    <p:sldLayoutId id="2147483660" r:id="rId12"/>
    <p:sldLayoutId id="2147483669" r:id="rId13"/>
    <p:sldLayoutId id="2147483670" r:id="rId14"/>
    <p:sldLayoutId id="2147483671" r:id="rId15"/>
    <p:sldLayoutId id="2147483668" r:id="rId16"/>
    <p:sldLayoutId id="2147483661" r:id="rId17"/>
    <p:sldLayoutId id="2147483664" r:id="rId18"/>
    <p:sldLayoutId id="2147483663" r:id="rId19"/>
  </p:sldLayoutIdLst>
  <p:hf hd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850"/>
        </a:spcBef>
        <a:buFont typeface="Wingdings" panose="05000000000000000000" pitchFamily="2" charset="2"/>
        <a:buChar char="§"/>
        <a:defRPr sz="2400" kern="1200" baseline="0">
          <a:solidFill>
            <a:schemeClr val="tx1"/>
          </a:solidFill>
          <a:latin typeface="+mn-lt"/>
          <a:ea typeface="+mn-ea"/>
          <a:cs typeface="+mn-cs"/>
        </a:defRPr>
      </a:lvl1pPr>
      <a:lvl2pPr marL="495300" indent="-228600" algn="l" defTabSz="914400" rtl="0" eaLnBrk="1" latinLnBrk="0" hangingPunct="1">
        <a:lnSpc>
          <a:spcPct val="90000"/>
        </a:lnSpc>
        <a:spcBef>
          <a:spcPts val="850"/>
        </a:spcBef>
        <a:buFont typeface="Wingdings" panose="05000000000000000000" pitchFamily="2" charset="2"/>
        <a:buChar char="§"/>
        <a:defRPr sz="2400" kern="1200" baseline="0">
          <a:solidFill>
            <a:schemeClr val="tx1"/>
          </a:solidFill>
          <a:latin typeface="+mn-lt"/>
          <a:ea typeface="+mn-ea"/>
          <a:cs typeface="+mn-cs"/>
        </a:defRPr>
      </a:lvl2pPr>
      <a:lvl3pPr marL="749300" indent="-228600" algn="l" defTabSz="914400" rtl="0" eaLnBrk="1" latinLnBrk="0" hangingPunct="1">
        <a:lnSpc>
          <a:spcPct val="90000"/>
        </a:lnSpc>
        <a:spcBef>
          <a:spcPts val="850"/>
        </a:spcBef>
        <a:buFont typeface="Wingdings" panose="05000000000000000000" pitchFamily="2" charset="2"/>
        <a:buChar char="§"/>
        <a:defRPr sz="2400" kern="1200" baseline="0">
          <a:solidFill>
            <a:schemeClr val="tx1"/>
          </a:solidFill>
          <a:latin typeface="+mn-lt"/>
          <a:ea typeface="+mn-ea"/>
          <a:cs typeface="+mn-cs"/>
        </a:defRPr>
      </a:lvl3pPr>
      <a:lvl4pPr marL="1003300" indent="-228600" algn="l" defTabSz="914400" rtl="0" eaLnBrk="1" latinLnBrk="0" hangingPunct="1">
        <a:lnSpc>
          <a:spcPct val="90000"/>
        </a:lnSpc>
        <a:spcBef>
          <a:spcPts val="850"/>
        </a:spcBef>
        <a:buFont typeface="Wingdings" panose="05000000000000000000" pitchFamily="2" charset="2"/>
        <a:buChar char="§"/>
        <a:defRPr sz="2400" kern="1200" baseline="0">
          <a:solidFill>
            <a:schemeClr val="tx1"/>
          </a:solidFill>
          <a:latin typeface="+mn-lt"/>
          <a:ea typeface="+mn-ea"/>
          <a:cs typeface="+mn-cs"/>
        </a:defRPr>
      </a:lvl4pPr>
      <a:lvl5pPr marL="1257300" indent="-228600" algn="l" defTabSz="914400" rtl="0" eaLnBrk="1" latinLnBrk="0" hangingPunct="1">
        <a:lnSpc>
          <a:spcPct val="90000"/>
        </a:lnSpc>
        <a:spcBef>
          <a:spcPts val="850"/>
        </a:spcBef>
        <a:buFont typeface="Wingdings" panose="05000000000000000000" pitchFamily="2" charset="2"/>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FDE53C"/>
          </p15:clr>
        </p15:guide>
        <p15:guide id="2" orient="horz" pos="216" userDrawn="1">
          <p15:clr>
            <a:srgbClr val="FDE53C"/>
          </p15:clr>
        </p15:guide>
        <p15:guide id="3" orient="horz" pos="868" userDrawn="1">
          <p15:clr>
            <a:srgbClr val="FDE53C"/>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mailto:pamtil@um.dk" TargetMode="External"/><Relationship Id="rId2" Type="http://schemas.openxmlformats.org/officeDocument/2006/relationships/hyperlink" Target="https://festival2019.raic.org/" TargetMode="External"/><Relationship Id="rId1" Type="http://schemas.openxmlformats.org/officeDocument/2006/relationships/slideLayout" Target="../slideLayouts/slideLayout9.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430304" y="2505120"/>
            <a:ext cx="7069160" cy="2413000"/>
          </a:xfrm>
        </p:spPr>
        <p:txBody>
          <a:bodyPr>
            <a:noAutofit/>
          </a:bodyPr>
          <a:lstStyle/>
          <a:p>
            <a:r>
              <a:rPr lang="da-DK" sz="5400" dirty="0" smtClean="0"/>
              <a:t>Festival of Architecture</a:t>
            </a:r>
            <a:br>
              <a:rPr lang="da-DK" sz="5400" dirty="0" smtClean="0"/>
            </a:br>
            <a:r>
              <a:rPr lang="da-DK" sz="5400" dirty="0" smtClean="0"/>
              <a:t>Toronto  </a:t>
            </a:r>
            <a:br>
              <a:rPr lang="da-DK" sz="5400" dirty="0" smtClean="0"/>
            </a:br>
            <a:r>
              <a:rPr lang="da-DK" sz="5400" dirty="0" smtClean="0"/>
              <a:t/>
            </a:r>
            <a:br>
              <a:rPr lang="da-DK" sz="5400" dirty="0" smtClean="0"/>
            </a:br>
            <a:r>
              <a:rPr lang="da-DK" sz="3200" dirty="0" err="1" smtClean="0"/>
              <a:t>October</a:t>
            </a:r>
            <a:r>
              <a:rPr lang="da-DK" sz="3200" dirty="0" smtClean="0"/>
              <a:t> 27-31, 2019</a:t>
            </a:r>
            <a:endParaRPr lang="da-DK" sz="3200" dirty="0"/>
          </a:p>
        </p:txBody>
      </p:sp>
      <p:sp>
        <p:nvSpPr>
          <p:cNvPr id="4" name="Pladsholder til tekst 3"/>
          <p:cNvSpPr>
            <a:spLocks noGrp="1"/>
          </p:cNvSpPr>
          <p:nvPr>
            <p:ph type="body" sz="quarter" idx="13"/>
          </p:nvPr>
        </p:nvSpPr>
        <p:spPr/>
        <p:txBody>
          <a:bodyPr/>
          <a:lstStyle/>
          <a:p>
            <a:r>
              <a:rPr lang="da-DK" dirty="0" smtClean="0"/>
              <a:t>Royal Consulate General, Toronto, Canada</a:t>
            </a:r>
            <a:endParaRPr lang="da-DK" dirty="0"/>
          </a:p>
        </p:txBody>
      </p:sp>
      <p:sp>
        <p:nvSpPr>
          <p:cNvPr id="6" name="Undertitel 5"/>
          <p:cNvSpPr>
            <a:spLocks noGrp="1"/>
          </p:cNvSpPr>
          <p:nvPr>
            <p:ph type="subTitle" idx="1"/>
          </p:nvPr>
        </p:nvSpPr>
        <p:spPr>
          <a:xfrm>
            <a:off x="519434" y="1798349"/>
            <a:ext cx="6350000" cy="576687"/>
          </a:xfrm>
        </p:spPr>
        <p:txBody>
          <a:bodyPr>
            <a:normAutofit fontScale="85000" lnSpcReduction="10000"/>
          </a:bodyPr>
          <a:lstStyle/>
          <a:p>
            <a:r>
              <a:rPr lang="en-CA" sz="3200" dirty="0"/>
              <a:t>Danske </a:t>
            </a:r>
            <a:r>
              <a:rPr lang="en-CA" sz="3200" dirty="0" err="1"/>
              <a:t>Arkitektvirksomheder</a:t>
            </a:r>
            <a:endParaRPr lang="en-GB" sz="3000" dirty="0"/>
          </a:p>
        </p:txBody>
      </p:sp>
      <p:pic>
        <p:nvPicPr>
          <p:cNvPr id="12" name="Pladsholder til indhold 10"/>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57200" y="349250"/>
            <a:ext cx="4257287" cy="1028699"/>
          </a:xfrm>
          <a:prstGeom prst="rect">
            <a:avLst/>
          </a:prstGeom>
        </p:spPr>
      </p:pic>
      <p:pic>
        <p:nvPicPr>
          <p:cNvPr id="5" name="Picture Placeholder 4"/>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34479" r="34479"/>
          <a:stretch>
            <a:fillRect/>
          </a:stretch>
        </p:blipFill>
        <p:spPr/>
      </p:pic>
    </p:spTree>
    <p:extLst>
      <p:ext uri="{BB962C8B-B14F-4D97-AF65-F5344CB8AC3E}">
        <p14:creationId xmlns:p14="http://schemas.microsoft.com/office/powerpoint/2010/main" val="290824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Why</a:t>
            </a:r>
            <a:r>
              <a:rPr lang="da-DK" dirty="0" smtClean="0"/>
              <a:t> Toronto, Canada?</a:t>
            </a:r>
            <a:endParaRPr lang="da-DK" dirty="0"/>
          </a:p>
        </p:txBody>
      </p:sp>
      <p:sp>
        <p:nvSpPr>
          <p:cNvPr id="3" name="Pladsholder til indhold 2"/>
          <p:cNvSpPr>
            <a:spLocks noGrp="1"/>
          </p:cNvSpPr>
          <p:nvPr>
            <p:ph sz="half" idx="1"/>
          </p:nvPr>
        </p:nvSpPr>
        <p:spPr>
          <a:xfrm>
            <a:off x="576000" y="1595890"/>
            <a:ext cx="5259650" cy="3997025"/>
          </a:xfrm>
        </p:spPr>
        <p:txBody>
          <a:bodyPr/>
          <a:lstStyle/>
          <a:p>
            <a:r>
              <a:rPr lang="da-DK" sz="1800" dirty="0" smtClean="0"/>
              <a:t>Canada has a </a:t>
            </a:r>
            <a:r>
              <a:rPr lang="da-DK" sz="1800" dirty="0" err="1" smtClean="0"/>
              <a:t>taste</a:t>
            </a:r>
            <a:r>
              <a:rPr lang="da-DK" sz="1800" dirty="0" smtClean="0"/>
              <a:t> for Danish design</a:t>
            </a:r>
          </a:p>
          <a:p>
            <a:r>
              <a:rPr lang="da-DK" sz="1800" dirty="0" smtClean="0"/>
              <a:t>Projects in Toronto, Vancouver, Halifax by Danish </a:t>
            </a:r>
            <a:r>
              <a:rPr lang="da-DK" sz="1800" dirty="0" err="1" smtClean="0"/>
              <a:t>architects</a:t>
            </a:r>
            <a:endParaRPr lang="da-DK" sz="1800" dirty="0" smtClean="0"/>
          </a:p>
          <a:p>
            <a:r>
              <a:rPr lang="da-DK" sz="1800" dirty="0" smtClean="0"/>
              <a:t>Attention of </a:t>
            </a:r>
            <a:r>
              <a:rPr lang="da-DK" sz="1800" dirty="0" err="1" smtClean="0"/>
              <a:t>Canada’s</a:t>
            </a:r>
            <a:r>
              <a:rPr lang="da-DK" sz="1800" dirty="0" smtClean="0"/>
              <a:t> </a:t>
            </a:r>
            <a:r>
              <a:rPr lang="da-DK" sz="1800" dirty="0" err="1" smtClean="0"/>
              <a:t>biggest</a:t>
            </a:r>
            <a:r>
              <a:rPr lang="da-DK" sz="1800" dirty="0" smtClean="0"/>
              <a:t> developers</a:t>
            </a:r>
            <a:endParaRPr lang="da-DK" sz="1800" dirty="0" smtClean="0"/>
          </a:p>
          <a:p>
            <a:r>
              <a:rPr lang="da-DK" sz="1800" dirty="0" err="1" smtClean="0"/>
              <a:t>Opportunity</a:t>
            </a:r>
            <a:r>
              <a:rPr lang="da-DK" sz="1800" dirty="0" smtClean="0"/>
              <a:t> to visit Danish </a:t>
            </a:r>
            <a:r>
              <a:rPr lang="da-DK" sz="1800" dirty="0" err="1" smtClean="0"/>
              <a:t>projects</a:t>
            </a:r>
            <a:r>
              <a:rPr lang="da-DK" sz="1800" dirty="0" smtClean="0"/>
              <a:t> in Toronto, Canada</a:t>
            </a:r>
          </a:p>
          <a:p>
            <a:r>
              <a:rPr lang="da-DK" sz="1800" dirty="0" err="1" smtClean="0"/>
              <a:t>Opportunity</a:t>
            </a:r>
            <a:r>
              <a:rPr lang="da-DK" sz="1800" dirty="0" smtClean="0"/>
              <a:t> to </a:t>
            </a:r>
            <a:r>
              <a:rPr lang="da-DK" sz="1800" dirty="0" err="1" smtClean="0"/>
              <a:t>learn</a:t>
            </a:r>
            <a:r>
              <a:rPr lang="da-DK" sz="1800" dirty="0" smtClean="0"/>
              <a:t> </a:t>
            </a:r>
            <a:r>
              <a:rPr lang="da-DK" sz="1800" dirty="0" err="1" smtClean="0"/>
              <a:t>about</a:t>
            </a:r>
            <a:r>
              <a:rPr lang="da-DK" sz="1800" dirty="0"/>
              <a:t> </a:t>
            </a:r>
            <a:r>
              <a:rPr lang="da-DK" sz="1800" dirty="0" err="1" smtClean="0"/>
              <a:t>practicing</a:t>
            </a:r>
            <a:r>
              <a:rPr lang="da-DK" sz="1800" dirty="0" smtClean="0"/>
              <a:t> </a:t>
            </a:r>
            <a:r>
              <a:rPr lang="da-DK" sz="1800" dirty="0" err="1" smtClean="0"/>
              <a:t>architecture</a:t>
            </a:r>
            <a:r>
              <a:rPr lang="da-DK" sz="1800" dirty="0" smtClean="0"/>
              <a:t> in Canada</a:t>
            </a:r>
          </a:p>
          <a:p>
            <a:r>
              <a:rPr lang="da-DK" sz="1800" dirty="0" err="1" smtClean="0"/>
              <a:t>Opportunity</a:t>
            </a:r>
            <a:r>
              <a:rPr lang="da-DK" sz="1800" dirty="0" smtClean="0"/>
              <a:t> to </a:t>
            </a:r>
            <a:r>
              <a:rPr lang="da-DK" sz="1800" dirty="0" err="1" smtClean="0"/>
              <a:t>meet</a:t>
            </a:r>
            <a:r>
              <a:rPr lang="da-DK" sz="1800" dirty="0" smtClean="0"/>
              <a:t> Canadian </a:t>
            </a:r>
            <a:r>
              <a:rPr lang="da-DK" sz="1800" dirty="0" err="1" smtClean="0"/>
              <a:t>architects</a:t>
            </a:r>
            <a:r>
              <a:rPr lang="da-DK" sz="1800" dirty="0" smtClean="0"/>
              <a:t> of all </a:t>
            </a:r>
            <a:r>
              <a:rPr lang="da-DK" sz="1800" dirty="0" err="1" smtClean="0"/>
              <a:t>sizes</a:t>
            </a:r>
            <a:r>
              <a:rPr lang="da-DK" sz="1800" dirty="0" smtClean="0"/>
              <a:t> (small, medium, large </a:t>
            </a:r>
            <a:r>
              <a:rPr lang="da-DK" sz="1800" dirty="0" err="1" smtClean="0"/>
              <a:t>firms</a:t>
            </a:r>
            <a:r>
              <a:rPr lang="da-DK" sz="1800" dirty="0" smtClean="0"/>
              <a:t>) to </a:t>
            </a:r>
            <a:r>
              <a:rPr lang="da-DK" sz="1800" dirty="0" err="1" smtClean="0"/>
              <a:t>discuss</a:t>
            </a:r>
            <a:r>
              <a:rPr lang="da-DK" sz="1800" dirty="0" smtClean="0"/>
              <a:t> joint-</a:t>
            </a:r>
            <a:r>
              <a:rPr lang="da-DK" sz="1800" dirty="0" err="1" smtClean="0"/>
              <a:t>ventue</a:t>
            </a:r>
            <a:r>
              <a:rPr lang="da-DK" sz="1800" dirty="0" smtClean="0"/>
              <a:t> </a:t>
            </a:r>
            <a:r>
              <a:rPr lang="da-DK" sz="1800" dirty="0" err="1" smtClean="0"/>
              <a:t>partnerships</a:t>
            </a:r>
            <a:endParaRPr lang="da-DK" sz="1800" dirty="0" smtClean="0"/>
          </a:p>
          <a:p>
            <a:r>
              <a:rPr lang="da-DK" sz="1800" dirty="0" err="1" smtClean="0"/>
              <a:t>Opportunity</a:t>
            </a:r>
            <a:r>
              <a:rPr lang="da-DK" sz="1800" dirty="0" smtClean="0"/>
              <a:t> to </a:t>
            </a:r>
            <a:r>
              <a:rPr lang="da-DK" sz="1800" dirty="0" err="1" smtClean="0"/>
              <a:t>meet</a:t>
            </a:r>
            <a:r>
              <a:rPr lang="da-DK" sz="1800" dirty="0" smtClean="0"/>
              <a:t> Canadian </a:t>
            </a:r>
            <a:r>
              <a:rPr lang="da-DK" sz="1800" dirty="0" err="1" smtClean="0"/>
              <a:t>architects</a:t>
            </a:r>
            <a:r>
              <a:rPr lang="da-DK" sz="1800" dirty="0" smtClean="0"/>
              <a:t> from </a:t>
            </a:r>
            <a:r>
              <a:rPr lang="da-DK" sz="1800" dirty="0" err="1" smtClean="0"/>
              <a:t>different</a:t>
            </a:r>
            <a:r>
              <a:rPr lang="da-DK" sz="1800" dirty="0" smtClean="0"/>
              <a:t> </a:t>
            </a:r>
            <a:r>
              <a:rPr lang="da-DK" sz="1800" dirty="0" err="1" smtClean="0"/>
              <a:t>cities</a:t>
            </a:r>
            <a:r>
              <a:rPr lang="da-DK" sz="1800" dirty="0" smtClean="0"/>
              <a:t> in Canada at </a:t>
            </a:r>
            <a:r>
              <a:rPr lang="da-DK" sz="1800" dirty="0" err="1" smtClean="0"/>
              <a:t>one</a:t>
            </a:r>
            <a:r>
              <a:rPr lang="da-DK" sz="1800" dirty="0" smtClean="0"/>
              <a:t> </a:t>
            </a:r>
            <a:r>
              <a:rPr lang="da-DK" sz="1800" dirty="0" err="1" smtClean="0"/>
              <a:t>conference</a:t>
            </a:r>
            <a:endParaRPr lang="da-DK" sz="1800" dirty="0" smtClean="0"/>
          </a:p>
          <a:p>
            <a:r>
              <a:rPr lang="da-DK" sz="1800" dirty="0" smtClean="0"/>
              <a:t>Joint venture </a:t>
            </a:r>
            <a:r>
              <a:rPr lang="da-DK" sz="1800" dirty="0" err="1" smtClean="0"/>
              <a:t>partnership</a:t>
            </a:r>
            <a:r>
              <a:rPr lang="da-DK" sz="1800" dirty="0" smtClean="0"/>
              <a:t> </a:t>
            </a:r>
            <a:r>
              <a:rPr lang="da-DK" sz="1800" dirty="0" err="1" smtClean="0"/>
              <a:t>collaboration</a:t>
            </a:r>
            <a:endParaRPr lang="en-GB" sz="1800" dirty="0"/>
          </a:p>
        </p:txBody>
      </p:sp>
      <p:sp>
        <p:nvSpPr>
          <p:cNvPr id="4" name="Pladsholder til sidefod 3"/>
          <p:cNvSpPr>
            <a:spLocks noGrp="1"/>
          </p:cNvSpPr>
          <p:nvPr>
            <p:ph type="ftr" sz="quarter" idx="11"/>
          </p:nvPr>
        </p:nvSpPr>
        <p:spPr/>
        <p:txBody>
          <a:bodyPr/>
          <a:lstStyle/>
          <a:p>
            <a:r>
              <a:rPr lang="en-US" dirty="0" smtClean="0"/>
              <a:t>MINISTRY OF FOREIGN AFFAIRS OF DENMARK – NORTH AMERICA</a:t>
            </a:r>
            <a:endParaRPr lang="da-DK" dirty="0"/>
          </a:p>
        </p:txBody>
      </p:sp>
      <p:sp>
        <p:nvSpPr>
          <p:cNvPr id="5" name="Pladsholder til diasnummer 4"/>
          <p:cNvSpPr>
            <a:spLocks noGrp="1"/>
          </p:cNvSpPr>
          <p:nvPr>
            <p:ph type="sldNum" sz="quarter" idx="12"/>
          </p:nvPr>
        </p:nvSpPr>
        <p:spPr/>
        <p:txBody>
          <a:bodyPr/>
          <a:lstStyle/>
          <a:p>
            <a:fld id="{541A5623-8BC0-894C-8341-F8320F82FFC8}" type="slidenum">
              <a:rPr lang="da-DK" smtClean="0"/>
              <a:t>2</a:t>
            </a:fld>
            <a:endParaRPr lang="da-DK"/>
          </a:p>
        </p:txBody>
      </p:sp>
      <p:sp>
        <p:nvSpPr>
          <p:cNvPr id="6" name="TextBox 5"/>
          <p:cNvSpPr txBox="1"/>
          <p:nvPr/>
        </p:nvSpPr>
        <p:spPr>
          <a:xfrm>
            <a:off x="10886536" y="6661306"/>
            <a:ext cx="1305463" cy="215444"/>
          </a:xfrm>
          <a:prstGeom prst="rect">
            <a:avLst/>
          </a:prstGeom>
          <a:noFill/>
        </p:spPr>
        <p:txBody>
          <a:bodyPr wrap="square" rtlCol="0">
            <a:spAutoFit/>
          </a:bodyPr>
          <a:lstStyle/>
          <a:p>
            <a:r>
              <a:rPr lang="da-DK" sz="800" dirty="0" smtClean="0">
                <a:solidFill>
                  <a:schemeClr val="bg1"/>
                </a:solidFill>
              </a:rPr>
              <a:t>Bjarke </a:t>
            </a:r>
            <a:r>
              <a:rPr lang="da-DK" sz="800" dirty="0" err="1" smtClean="0">
                <a:solidFill>
                  <a:schemeClr val="bg1"/>
                </a:solidFill>
              </a:rPr>
              <a:t>Ingels</a:t>
            </a:r>
            <a:r>
              <a:rPr lang="da-DK" sz="800" dirty="0" smtClean="0">
                <a:solidFill>
                  <a:schemeClr val="bg1"/>
                </a:solidFill>
              </a:rPr>
              <a:t> Group </a:t>
            </a:r>
            <a:endParaRPr lang="en-GB" sz="800" dirty="0">
              <a:solidFill>
                <a:schemeClr val="bg1"/>
              </a:solidFill>
            </a:endParaRPr>
          </a:p>
        </p:txBody>
      </p:sp>
      <p:pic>
        <p:nvPicPr>
          <p:cNvPr id="9" name="Picture Placeholder 8"/>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1728" r="21728"/>
          <a:stretch>
            <a:fillRect/>
          </a:stretch>
        </p:blipFill>
        <p:spPr/>
      </p:pic>
    </p:spTree>
    <p:extLst>
      <p:ext uri="{BB962C8B-B14F-4D97-AF65-F5344CB8AC3E}">
        <p14:creationId xmlns:p14="http://schemas.microsoft.com/office/powerpoint/2010/main" val="764236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Program for Danish architecture delegation to RAIC Festival of architecture in Toronto</a:t>
            </a:r>
            <a:r>
              <a:rPr lang="en-GB" dirty="0"/>
              <a:t/>
            </a:r>
            <a:br>
              <a:rPr lang="en-GB" dirty="0"/>
            </a:br>
            <a:endParaRPr lang="en-GB" dirty="0"/>
          </a:p>
        </p:txBody>
      </p:sp>
      <p:sp>
        <p:nvSpPr>
          <p:cNvPr id="3" name="Content Placeholder 2"/>
          <p:cNvSpPr>
            <a:spLocks noGrp="1"/>
          </p:cNvSpPr>
          <p:nvPr>
            <p:ph sz="half" idx="1"/>
          </p:nvPr>
        </p:nvSpPr>
        <p:spPr>
          <a:xfrm>
            <a:off x="576000" y="1517634"/>
            <a:ext cx="5259650" cy="4687750"/>
          </a:xfrm>
        </p:spPr>
        <p:txBody>
          <a:bodyPr/>
          <a:lstStyle/>
          <a:p>
            <a:pPr marL="0" indent="0">
              <a:buNone/>
            </a:pPr>
            <a:r>
              <a:rPr lang="en-CA" sz="1000" b="1" dirty="0"/>
              <a:t> </a:t>
            </a:r>
            <a:r>
              <a:rPr lang="da-DK" sz="1000" b="1" dirty="0" err="1" smtClean="0"/>
              <a:t>Sunday</a:t>
            </a:r>
            <a:r>
              <a:rPr lang="da-DK" sz="1000" b="1" dirty="0" smtClean="0"/>
              <a:t>, </a:t>
            </a:r>
            <a:r>
              <a:rPr lang="da-DK" sz="1000" b="1" dirty="0" err="1" smtClean="0"/>
              <a:t>October</a:t>
            </a:r>
            <a:r>
              <a:rPr lang="da-DK" sz="1000" b="1" dirty="0" smtClean="0"/>
              <a:t> 27, 2019 - Arrival</a:t>
            </a:r>
            <a:endParaRPr lang="en-GB" sz="1000" dirty="0"/>
          </a:p>
          <a:p>
            <a:r>
              <a:rPr lang="da-DK" sz="1000" dirty="0" err="1" smtClean="0"/>
              <a:t>Depart</a:t>
            </a:r>
            <a:r>
              <a:rPr lang="da-DK" sz="1000" dirty="0" smtClean="0"/>
              <a:t> Denmark</a:t>
            </a:r>
          </a:p>
          <a:p>
            <a:r>
              <a:rPr lang="da-DK" sz="1000" dirty="0" smtClean="0"/>
              <a:t>Arrival in Toronto (</a:t>
            </a:r>
            <a:r>
              <a:rPr lang="da-DK" sz="1000" dirty="0" err="1" smtClean="0"/>
              <a:t>approximately</a:t>
            </a:r>
            <a:r>
              <a:rPr lang="da-DK" sz="1000" dirty="0" smtClean="0"/>
              <a:t> 16:00 EST)</a:t>
            </a:r>
            <a:endParaRPr lang="en-GB" sz="1000" dirty="0"/>
          </a:p>
          <a:p>
            <a:r>
              <a:rPr lang="da-DK" sz="1000" dirty="0" err="1" smtClean="0"/>
              <a:t>Welcome</a:t>
            </a:r>
            <a:r>
              <a:rPr lang="da-DK" sz="1000" dirty="0" smtClean="0"/>
              <a:t> </a:t>
            </a:r>
            <a:r>
              <a:rPr lang="da-DK" sz="1000" dirty="0" err="1" smtClean="0"/>
              <a:t>dinner</a:t>
            </a:r>
            <a:r>
              <a:rPr lang="da-DK" sz="1000" dirty="0" smtClean="0"/>
              <a:t> at </a:t>
            </a:r>
            <a:r>
              <a:rPr lang="da-DK" sz="1000" dirty="0" err="1" smtClean="0"/>
              <a:t>stylish</a:t>
            </a:r>
            <a:r>
              <a:rPr lang="da-DK" sz="1000" dirty="0" smtClean="0"/>
              <a:t> Toronto </a:t>
            </a:r>
            <a:r>
              <a:rPr lang="da-DK" sz="1000" dirty="0" err="1" smtClean="0"/>
              <a:t>resturant</a:t>
            </a:r>
            <a:endParaRPr lang="da-DK" sz="1000" dirty="0" smtClean="0"/>
          </a:p>
          <a:p>
            <a:pPr marL="0" indent="0">
              <a:buNone/>
            </a:pPr>
            <a:endParaRPr lang="da-DK" sz="1000" dirty="0"/>
          </a:p>
          <a:p>
            <a:pPr marL="0" indent="0">
              <a:buNone/>
            </a:pPr>
            <a:r>
              <a:rPr lang="en-CA" sz="1000" b="1" dirty="0"/>
              <a:t> </a:t>
            </a:r>
            <a:r>
              <a:rPr lang="da-DK" sz="1000" b="1" dirty="0" err="1" smtClean="0"/>
              <a:t>Monday</a:t>
            </a:r>
            <a:r>
              <a:rPr lang="da-DK" sz="1000" b="1" dirty="0" smtClean="0"/>
              <a:t>, </a:t>
            </a:r>
            <a:r>
              <a:rPr lang="da-DK" sz="1000" b="1" dirty="0" err="1"/>
              <a:t>October</a:t>
            </a:r>
            <a:r>
              <a:rPr lang="da-DK" sz="1000" b="1" dirty="0"/>
              <a:t> </a:t>
            </a:r>
            <a:r>
              <a:rPr lang="da-DK" sz="1000" b="1" dirty="0" smtClean="0"/>
              <a:t>28, 2019</a:t>
            </a:r>
            <a:endParaRPr lang="en-GB" sz="1000" dirty="0" smtClean="0"/>
          </a:p>
          <a:p>
            <a:r>
              <a:rPr lang="en-GB" sz="1000" dirty="0" smtClean="0"/>
              <a:t>Introduction </a:t>
            </a:r>
            <a:r>
              <a:rPr lang="en-GB" sz="1000" dirty="0"/>
              <a:t>to Toronto: </a:t>
            </a:r>
          </a:p>
          <a:p>
            <a:r>
              <a:rPr lang="en-GB" sz="1000" dirty="0"/>
              <a:t>Walking tour of Toronto architecture by Pamela </a:t>
            </a:r>
            <a:r>
              <a:rPr lang="en-GB" sz="1000" dirty="0" smtClean="0"/>
              <a:t>Tiller</a:t>
            </a:r>
            <a:endParaRPr lang="en-GB" sz="1000" dirty="0"/>
          </a:p>
          <a:p>
            <a:r>
              <a:rPr lang="en-GB" sz="1000" dirty="0"/>
              <a:t>Introduction to the Greater Toronto Area by Global Toronto (inbound business investment agency)</a:t>
            </a:r>
          </a:p>
          <a:p>
            <a:r>
              <a:rPr lang="en-GB" sz="1000" dirty="0"/>
              <a:t>Potential site tour of Danish architectural project in Toronto (i.e. 3XN </a:t>
            </a:r>
            <a:r>
              <a:rPr lang="en-GB" sz="1000" dirty="0" err="1"/>
              <a:t>Aqualuna</a:t>
            </a:r>
            <a:r>
              <a:rPr lang="en-GB" sz="1000" dirty="0"/>
              <a:t> at </a:t>
            </a:r>
            <a:r>
              <a:rPr lang="en-GB" sz="1000" dirty="0" err="1"/>
              <a:t>Bayside</a:t>
            </a:r>
            <a:r>
              <a:rPr lang="en-GB" sz="1000" dirty="0"/>
              <a:t>).</a:t>
            </a:r>
          </a:p>
          <a:p>
            <a:r>
              <a:rPr lang="en-GB" sz="1000" b="1" dirty="0" smtClean="0"/>
              <a:t>Evening: RAIC Festival President’s </a:t>
            </a:r>
            <a:r>
              <a:rPr lang="en-GB" sz="1000" b="1" dirty="0"/>
              <a:t>Reception, Dinner and Awards Gala</a:t>
            </a:r>
            <a:r>
              <a:rPr lang="en-GB" sz="1000" dirty="0"/>
              <a:t/>
            </a:r>
            <a:br>
              <a:rPr lang="en-GB" sz="1000" dirty="0"/>
            </a:br>
            <a:r>
              <a:rPr lang="en-GB" sz="1000" i="1" dirty="0" smtClean="0"/>
              <a:t>The </a:t>
            </a:r>
            <a:r>
              <a:rPr lang="en-GB" sz="1000" i="1" dirty="0"/>
              <a:t>celebratory highlight of the conference! This must-attend event, starting at 6:00 p.m., honours and recognizes those individuals and teams whose dedication to architecture has led to exceptional achievements in design excellence, sustainability, innovation, and more. Come, enjoy, and be inspired!</a:t>
            </a:r>
            <a:endParaRPr lang="en-GB" sz="800" i="1" dirty="0"/>
          </a:p>
        </p:txBody>
      </p:sp>
      <p:sp>
        <p:nvSpPr>
          <p:cNvPr id="5" name="Footer Placeholder 4"/>
          <p:cNvSpPr>
            <a:spLocks noGrp="1"/>
          </p:cNvSpPr>
          <p:nvPr>
            <p:ph type="ftr" sz="quarter" idx="11"/>
          </p:nvPr>
        </p:nvSpPr>
        <p:spPr/>
        <p:txBody>
          <a:bodyPr/>
          <a:lstStyle/>
          <a:p>
            <a:r>
              <a:rPr lang="en-US" dirty="0"/>
              <a:t>MINISTRY OF FOREIGN AFFAIRS OF DENMARK – NORTH AMERICA</a:t>
            </a:r>
            <a:endParaRPr lang="da-DK" dirty="0"/>
          </a:p>
        </p:txBody>
      </p:sp>
      <p:sp>
        <p:nvSpPr>
          <p:cNvPr id="6" name="Slide Number Placeholder 5"/>
          <p:cNvSpPr>
            <a:spLocks noGrp="1"/>
          </p:cNvSpPr>
          <p:nvPr>
            <p:ph type="sldNum" sz="quarter" idx="12"/>
          </p:nvPr>
        </p:nvSpPr>
        <p:spPr/>
        <p:txBody>
          <a:bodyPr/>
          <a:lstStyle/>
          <a:p>
            <a:fld id="{541A5623-8BC0-894C-8341-F8320F82FFC8}" type="slidenum">
              <a:rPr lang="da-DK" smtClean="0"/>
              <a:t>3</a:t>
            </a:fld>
            <a:endParaRPr lang="da-DK"/>
          </a:p>
        </p:txBody>
      </p:sp>
      <p:sp>
        <p:nvSpPr>
          <p:cNvPr id="8" name="TextBox 7"/>
          <p:cNvSpPr txBox="1"/>
          <p:nvPr/>
        </p:nvSpPr>
        <p:spPr>
          <a:xfrm>
            <a:off x="9915371" y="6182200"/>
            <a:ext cx="2769079" cy="215444"/>
          </a:xfrm>
          <a:prstGeom prst="rect">
            <a:avLst/>
          </a:prstGeom>
          <a:noFill/>
        </p:spPr>
        <p:txBody>
          <a:bodyPr wrap="square" rtlCol="0">
            <a:spAutoFit/>
          </a:bodyPr>
          <a:lstStyle/>
          <a:p>
            <a:r>
              <a:rPr lang="en-GB" sz="800" b="1" dirty="0" smtClean="0"/>
              <a:t>T3 Wood Building – 3XN</a:t>
            </a:r>
            <a:endParaRPr lang="en-GB" sz="800"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14306" y="1439863"/>
            <a:ext cx="4687887" cy="4687887"/>
          </a:xfrm>
        </p:spPr>
      </p:pic>
    </p:spTree>
    <p:extLst>
      <p:ext uri="{BB962C8B-B14F-4D97-AF65-F5344CB8AC3E}">
        <p14:creationId xmlns:p14="http://schemas.microsoft.com/office/powerpoint/2010/main" val="1236041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Program for Danish architecture delegation to RAIC Festival of architecture in Toronto</a:t>
            </a:r>
            <a:r>
              <a:rPr lang="en-GB" dirty="0"/>
              <a:t/>
            </a:r>
            <a:br>
              <a:rPr lang="en-GB" dirty="0"/>
            </a:br>
            <a:endParaRPr lang="en-GB" dirty="0"/>
          </a:p>
        </p:txBody>
      </p:sp>
      <p:sp>
        <p:nvSpPr>
          <p:cNvPr id="3" name="Content Placeholder 2"/>
          <p:cNvSpPr>
            <a:spLocks noGrp="1"/>
          </p:cNvSpPr>
          <p:nvPr>
            <p:ph sz="half" idx="1"/>
          </p:nvPr>
        </p:nvSpPr>
        <p:spPr>
          <a:xfrm>
            <a:off x="576000" y="1526260"/>
            <a:ext cx="5259650" cy="4687750"/>
          </a:xfrm>
        </p:spPr>
        <p:txBody>
          <a:bodyPr/>
          <a:lstStyle/>
          <a:p>
            <a:pPr marL="0" indent="0">
              <a:buNone/>
            </a:pPr>
            <a:r>
              <a:rPr lang="da-DK" sz="1000" b="1" dirty="0" smtClean="0"/>
              <a:t>Tuesday, </a:t>
            </a:r>
            <a:r>
              <a:rPr lang="da-DK" sz="1000" b="1" dirty="0" err="1" smtClean="0"/>
              <a:t>October</a:t>
            </a:r>
            <a:r>
              <a:rPr lang="da-DK" sz="1000" b="1" dirty="0" smtClean="0"/>
              <a:t> 28, 2019 – </a:t>
            </a:r>
            <a:r>
              <a:rPr lang="da-DK" sz="1000" b="1" dirty="0" err="1" smtClean="0"/>
              <a:t>Attend</a:t>
            </a:r>
            <a:r>
              <a:rPr lang="da-DK" sz="1000" b="1" dirty="0" smtClean="0"/>
              <a:t> Conference Festival</a:t>
            </a:r>
            <a:r>
              <a:rPr lang="en-CA" sz="1000" b="1" dirty="0"/>
              <a:t> </a:t>
            </a:r>
            <a:endParaRPr lang="en-GB" sz="1000" dirty="0"/>
          </a:p>
          <a:p>
            <a:r>
              <a:rPr lang="en-GB" sz="1000" dirty="0"/>
              <a:t>Delegation attends conference </a:t>
            </a:r>
            <a:r>
              <a:rPr lang="en-GB" sz="1000" dirty="0" smtClean="0"/>
              <a:t>sessions for RAIC Festival of Architecture</a:t>
            </a:r>
            <a:endParaRPr lang="en-GB" sz="1000" dirty="0"/>
          </a:p>
          <a:p>
            <a:r>
              <a:rPr lang="en-GB" sz="1000" b="1" dirty="0" err="1" smtClean="0"/>
              <a:t>Currated</a:t>
            </a:r>
            <a:r>
              <a:rPr lang="en-GB" sz="1000" b="1" dirty="0" smtClean="0"/>
              <a:t> Business-to-Business </a:t>
            </a:r>
            <a:r>
              <a:rPr lang="en-GB" sz="1000" b="1" dirty="0"/>
              <a:t>Match-Making </a:t>
            </a:r>
            <a:r>
              <a:rPr lang="en-GB" sz="1000" b="1" dirty="0" smtClean="0"/>
              <a:t>Event </a:t>
            </a:r>
            <a:r>
              <a:rPr lang="en-GB" sz="1000" b="1" dirty="0"/>
              <a:t>for </a:t>
            </a:r>
            <a:r>
              <a:rPr lang="en-GB" sz="1000" b="1" dirty="0" smtClean="0"/>
              <a:t>Danish architects </a:t>
            </a:r>
            <a:r>
              <a:rPr lang="en-GB" sz="1000" dirty="0" smtClean="0"/>
              <a:t>to meet Canadian architects from key city markets across Canada such as: Halifax</a:t>
            </a:r>
            <a:r>
              <a:rPr lang="en-GB" sz="1000" dirty="0"/>
              <a:t>, Quebec City, Montreal, Ottawa, Kington, </a:t>
            </a:r>
            <a:r>
              <a:rPr lang="en-GB" sz="1000" dirty="0" smtClean="0"/>
              <a:t>Toronto, </a:t>
            </a:r>
            <a:r>
              <a:rPr lang="en-GB" sz="1000" dirty="0"/>
              <a:t>Hamilton, Kitchener-Waterloo, London, Windsor, Winnipeg, Saskatoon, Regina, Edmonton, Calgary, Kelowna, Vancouver, Victoria</a:t>
            </a:r>
            <a:endParaRPr lang="en-GB" sz="1000" dirty="0" smtClean="0"/>
          </a:p>
          <a:p>
            <a:r>
              <a:rPr lang="en-GB" sz="1000" b="1" dirty="0" smtClean="0"/>
              <a:t>Evening Event</a:t>
            </a:r>
            <a:r>
              <a:rPr lang="en-GB" sz="1000" b="1" dirty="0"/>
              <a:t>: </a:t>
            </a:r>
            <a:r>
              <a:rPr lang="en-GB" sz="1000" b="1" dirty="0" smtClean="0"/>
              <a:t>RAIC </a:t>
            </a:r>
            <a:r>
              <a:rPr lang="en-GB" sz="1000" b="1" dirty="0"/>
              <a:t>College of Fellows and Syllabus Program Convocation</a:t>
            </a:r>
            <a:r>
              <a:rPr lang="en-GB" sz="1000" dirty="0"/>
              <a:t/>
            </a:r>
            <a:br>
              <a:rPr lang="en-GB" sz="1000" dirty="0"/>
            </a:br>
            <a:r>
              <a:rPr lang="en-GB" sz="1000" i="1" dirty="0"/>
              <a:t>The RAIC College of Fellows Convocation and Syllabus Convocation will be held at the Royal Conservatory of Music, where the College of Fellows will formally recognize RAIC members and distinguished laypersons who have made outstanding contributions to the </a:t>
            </a:r>
            <a:r>
              <a:rPr lang="en-GB" sz="1000" i="1" dirty="0" err="1"/>
              <a:t>profession.The</a:t>
            </a:r>
            <a:r>
              <a:rPr lang="en-GB" sz="1000" i="1" dirty="0"/>
              <a:t> ceremony also recognizes graduates of the RAIC Syllabus </a:t>
            </a:r>
            <a:r>
              <a:rPr lang="en-GB" sz="1000" i="1" dirty="0" smtClean="0"/>
              <a:t>Program. The </a:t>
            </a:r>
            <a:r>
              <a:rPr lang="en-GB" sz="1000" i="1" dirty="0"/>
              <a:t>keynote speaker is the 2019 RAIC Honorary Fellow Renzo Piano, founder of the Renzo Piano Building Workshop, which currently employs 150 staff and has offices in Paris and Genoa. </a:t>
            </a:r>
            <a:r>
              <a:rPr lang="en-GB" sz="1000" dirty="0" smtClean="0"/>
              <a:t/>
            </a:r>
            <a:br>
              <a:rPr lang="en-GB" sz="1000" dirty="0" smtClean="0"/>
            </a:br>
            <a:endParaRPr lang="en-GB" sz="1000" dirty="0"/>
          </a:p>
          <a:p>
            <a:pPr marL="0" indent="0">
              <a:buNone/>
            </a:pPr>
            <a:endParaRPr lang="da-DK" sz="1000" dirty="0" smtClean="0"/>
          </a:p>
          <a:p>
            <a:pPr marL="0" indent="0">
              <a:buNone/>
            </a:pPr>
            <a:r>
              <a:rPr lang="da-DK" sz="1000" b="1" dirty="0" err="1" smtClean="0"/>
              <a:t>Wednesday</a:t>
            </a:r>
            <a:r>
              <a:rPr lang="da-DK" sz="1000" b="1" dirty="0" smtClean="0"/>
              <a:t>, </a:t>
            </a:r>
            <a:r>
              <a:rPr lang="da-DK" sz="1000" b="1" dirty="0" err="1"/>
              <a:t>October</a:t>
            </a:r>
            <a:r>
              <a:rPr lang="da-DK" sz="1000" b="1" dirty="0"/>
              <a:t> </a:t>
            </a:r>
            <a:r>
              <a:rPr lang="da-DK" sz="1000" b="1" dirty="0" smtClean="0"/>
              <a:t>30, 2019</a:t>
            </a:r>
            <a:endParaRPr lang="en-GB" sz="1000" dirty="0" smtClean="0"/>
          </a:p>
          <a:p>
            <a:r>
              <a:rPr lang="en-GB" sz="1000" dirty="0"/>
              <a:t>Delegation attends conference sessions for RAIC Festival of </a:t>
            </a:r>
            <a:r>
              <a:rPr lang="en-GB" sz="1000" dirty="0" smtClean="0"/>
              <a:t>Architecture</a:t>
            </a:r>
            <a:endParaRPr lang="en-GB" sz="800" dirty="0"/>
          </a:p>
          <a:p>
            <a:r>
              <a:rPr lang="en-GB" sz="1000" dirty="0"/>
              <a:t>Danske </a:t>
            </a:r>
            <a:r>
              <a:rPr lang="en-GB" sz="1000" dirty="0" err="1" smtClean="0"/>
              <a:t>Arkitektvirksomheder</a:t>
            </a:r>
            <a:r>
              <a:rPr lang="en-GB" sz="1000" dirty="0" smtClean="0"/>
              <a:t> facilitates conference programme session:</a:t>
            </a:r>
            <a:r>
              <a:rPr lang="en-GB" sz="1000" dirty="0"/>
              <a:t/>
            </a:r>
            <a:br>
              <a:rPr lang="en-GB" sz="1000" dirty="0"/>
            </a:br>
            <a:r>
              <a:rPr lang="en-GB" sz="1000" i="1" dirty="0"/>
              <a:t>The future of architectural firms – new business </a:t>
            </a:r>
            <a:r>
              <a:rPr lang="en-GB" sz="1000" i="1" dirty="0" smtClean="0"/>
              <a:t>models</a:t>
            </a:r>
            <a:endParaRPr lang="en-GB" sz="1000" dirty="0" smtClean="0"/>
          </a:p>
          <a:p>
            <a:r>
              <a:rPr lang="en-GB" sz="1000" b="1" dirty="0" smtClean="0"/>
              <a:t>Optional: RAIC Festival Closing Party</a:t>
            </a:r>
            <a:endParaRPr lang="en-GB" sz="1000" b="1" dirty="0"/>
          </a:p>
        </p:txBody>
      </p:sp>
      <p:sp>
        <p:nvSpPr>
          <p:cNvPr id="5" name="Footer Placeholder 4"/>
          <p:cNvSpPr>
            <a:spLocks noGrp="1"/>
          </p:cNvSpPr>
          <p:nvPr>
            <p:ph type="ftr" sz="quarter" idx="11"/>
          </p:nvPr>
        </p:nvSpPr>
        <p:spPr/>
        <p:txBody>
          <a:bodyPr/>
          <a:lstStyle/>
          <a:p>
            <a:r>
              <a:rPr lang="en-US" dirty="0"/>
              <a:t>MINISTRY OF FOREIGN AFFAIRS OF DENMARK – NORTH AMERICA</a:t>
            </a:r>
            <a:endParaRPr lang="da-DK" dirty="0"/>
          </a:p>
        </p:txBody>
      </p:sp>
      <p:sp>
        <p:nvSpPr>
          <p:cNvPr id="6" name="Slide Number Placeholder 5"/>
          <p:cNvSpPr>
            <a:spLocks noGrp="1"/>
          </p:cNvSpPr>
          <p:nvPr>
            <p:ph type="sldNum" sz="quarter" idx="12"/>
          </p:nvPr>
        </p:nvSpPr>
        <p:spPr/>
        <p:txBody>
          <a:bodyPr/>
          <a:lstStyle/>
          <a:p>
            <a:fld id="{541A5623-8BC0-894C-8341-F8320F82FFC8}" type="slidenum">
              <a:rPr lang="da-DK" smtClean="0"/>
              <a:t>4</a:t>
            </a:fld>
            <a:endParaRPr lang="da-DK"/>
          </a:p>
        </p:txBody>
      </p:sp>
      <p:sp>
        <p:nvSpPr>
          <p:cNvPr id="8" name="TextBox 7"/>
          <p:cNvSpPr txBox="1"/>
          <p:nvPr/>
        </p:nvSpPr>
        <p:spPr>
          <a:xfrm>
            <a:off x="8931960" y="6074478"/>
            <a:ext cx="2769079" cy="215444"/>
          </a:xfrm>
          <a:prstGeom prst="rect">
            <a:avLst/>
          </a:prstGeom>
          <a:noFill/>
        </p:spPr>
        <p:txBody>
          <a:bodyPr wrap="square" rtlCol="0">
            <a:spAutoFit/>
          </a:bodyPr>
          <a:lstStyle/>
          <a:p>
            <a:pPr algn="r"/>
            <a:r>
              <a:rPr lang="en-GB" sz="800" b="1" dirty="0" smtClean="0"/>
              <a:t>COBE Project - Toronto</a:t>
            </a:r>
            <a:endParaRPr lang="en-GB" sz="8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59500" y="1692275"/>
            <a:ext cx="5397500" cy="4183062"/>
          </a:xfrm>
        </p:spPr>
      </p:pic>
    </p:spTree>
    <p:extLst>
      <p:ext uri="{BB962C8B-B14F-4D97-AF65-F5344CB8AC3E}">
        <p14:creationId xmlns:p14="http://schemas.microsoft.com/office/powerpoint/2010/main" val="3084114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Program for Danish architecture delegation to RAIC Festival of architecture in Toronto</a:t>
            </a:r>
            <a:r>
              <a:rPr lang="en-GB" dirty="0"/>
              <a:t/>
            </a:r>
            <a:br>
              <a:rPr lang="en-GB" dirty="0"/>
            </a:br>
            <a:endParaRPr lang="en-GB" dirty="0"/>
          </a:p>
        </p:txBody>
      </p:sp>
      <p:sp>
        <p:nvSpPr>
          <p:cNvPr id="3" name="Content Placeholder 2"/>
          <p:cNvSpPr>
            <a:spLocks noGrp="1"/>
          </p:cNvSpPr>
          <p:nvPr>
            <p:ph sz="half" idx="1"/>
          </p:nvPr>
        </p:nvSpPr>
        <p:spPr>
          <a:xfrm>
            <a:off x="576000" y="1526260"/>
            <a:ext cx="5259650" cy="4687750"/>
          </a:xfrm>
        </p:spPr>
        <p:txBody>
          <a:bodyPr/>
          <a:lstStyle/>
          <a:p>
            <a:pPr marL="0" indent="0">
              <a:buNone/>
            </a:pPr>
            <a:r>
              <a:rPr lang="da-DK" sz="1000" b="1" dirty="0" err="1" smtClean="0"/>
              <a:t>Thursday</a:t>
            </a:r>
            <a:r>
              <a:rPr lang="da-DK" sz="1000" b="1" dirty="0" smtClean="0"/>
              <a:t>, </a:t>
            </a:r>
            <a:r>
              <a:rPr lang="da-DK" sz="1000" b="1" dirty="0" err="1" smtClean="0"/>
              <a:t>October</a:t>
            </a:r>
            <a:r>
              <a:rPr lang="da-DK" sz="1000" b="1" dirty="0" smtClean="0"/>
              <a:t> 31, 2019 – Flex Programme</a:t>
            </a:r>
            <a:endParaRPr lang="en-GB" sz="1000" dirty="0"/>
          </a:p>
          <a:p>
            <a:r>
              <a:rPr lang="en-GB" sz="1000" dirty="0"/>
              <a:t>Visit to Canadian architecture firm </a:t>
            </a:r>
          </a:p>
          <a:p>
            <a:r>
              <a:rPr lang="en-GB" sz="1000" dirty="0"/>
              <a:t>Free afternoon to explore Toronto</a:t>
            </a:r>
          </a:p>
          <a:p>
            <a:r>
              <a:rPr lang="en-GB" sz="1000" dirty="0"/>
              <a:t>Group departs on red-eye flight back to </a:t>
            </a:r>
            <a:r>
              <a:rPr lang="en-GB" sz="1000" dirty="0" smtClean="0"/>
              <a:t>Copenhagen</a:t>
            </a:r>
          </a:p>
          <a:p>
            <a:endParaRPr lang="en-GB" sz="1000" dirty="0"/>
          </a:p>
          <a:p>
            <a:endParaRPr lang="en-GB" sz="1000" dirty="0" smtClean="0"/>
          </a:p>
          <a:p>
            <a:endParaRPr lang="en-GB" sz="1000" b="1" dirty="0"/>
          </a:p>
          <a:p>
            <a:pPr marL="0" indent="0">
              <a:buNone/>
            </a:pPr>
            <a:r>
              <a:rPr lang="en-GB" sz="1000" b="1" dirty="0" smtClean="0"/>
              <a:t>For Details on Festival Programme, see the RAIC </a:t>
            </a:r>
            <a:r>
              <a:rPr lang="en-GB" sz="1000" b="1" dirty="0"/>
              <a:t>Festival </a:t>
            </a:r>
            <a:r>
              <a:rPr lang="en-GB" sz="1000" b="1" dirty="0" smtClean="0"/>
              <a:t>Website:</a:t>
            </a:r>
            <a:r>
              <a:rPr lang="en-GB" sz="1000" dirty="0"/>
              <a:t/>
            </a:r>
            <a:br>
              <a:rPr lang="en-GB" sz="1000" dirty="0"/>
            </a:br>
            <a:r>
              <a:rPr lang="en-GB" sz="1000" dirty="0">
                <a:hlinkClick r:id="rId2"/>
              </a:rPr>
              <a:t>https://</a:t>
            </a:r>
            <a:r>
              <a:rPr lang="en-GB" sz="1000" dirty="0" smtClean="0">
                <a:hlinkClick r:id="rId2"/>
              </a:rPr>
              <a:t>festival2019.raic.org</a:t>
            </a:r>
            <a:endParaRPr lang="en-GB" sz="1000" dirty="0"/>
          </a:p>
          <a:p>
            <a:pPr marL="0" indent="0">
              <a:buNone/>
            </a:pPr>
            <a:endParaRPr lang="en-GB" sz="1000" dirty="0"/>
          </a:p>
          <a:p>
            <a:pPr marL="0" indent="0">
              <a:buNone/>
            </a:pPr>
            <a:r>
              <a:rPr lang="en-GB" sz="1000" b="1" dirty="0" smtClean="0"/>
              <a:t>Contact Information</a:t>
            </a:r>
            <a:r>
              <a:rPr lang="en-GB" sz="1000" dirty="0" smtClean="0"/>
              <a:t/>
            </a:r>
            <a:br>
              <a:rPr lang="en-GB" sz="1000" dirty="0" smtClean="0"/>
            </a:br>
            <a:r>
              <a:rPr lang="en-GB" sz="1000" dirty="0" smtClean="0"/>
              <a:t>Pamela Tiller</a:t>
            </a:r>
            <a:br>
              <a:rPr lang="en-GB" sz="1000" dirty="0" smtClean="0"/>
            </a:br>
            <a:r>
              <a:rPr lang="en-GB" sz="1000" dirty="0" smtClean="0"/>
              <a:t>Expert Advisor, Danish Trade Council in North America</a:t>
            </a:r>
            <a:br>
              <a:rPr lang="en-GB" sz="1000" dirty="0" smtClean="0"/>
            </a:br>
            <a:r>
              <a:rPr lang="en-GB" sz="1000" dirty="0" smtClean="0">
                <a:hlinkClick r:id="rId3"/>
              </a:rPr>
              <a:t>pamtil@um.dk</a:t>
            </a:r>
            <a:r>
              <a:rPr lang="en-GB" sz="1000" dirty="0" smtClean="0"/>
              <a:t/>
            </a:r>
            <a:br>
              <a:rPr lang="en-GB" sz="1000" dirty="0" smtClean="0"/>
            </a:br>
            <a:r>
              <a:rPr lang="en-GB" sz="1000" dirty="0" smtClean="0"/>
              <a:t>+1 647 233 3676</a:t>
            </a:r>
          </a:p>
        </p:txBody>
      </p:sp>
      <p:sp>
        <p:nvSpPr>
          <p:cNvPr id="5" name="Footer Placeholder 4"/>
          <p:cNvSpPr>
            <a:spLocks noGrp="1"/>
          </p:cNvSpPr>
          <p:nvPr>
            <p:ph type="ftr" sz="quarter" idx="11"/>
          </p:nvPr>
        </p:nvSpPr>
        <p:spPr/>
        <p:txBody>
          <a:bodyPr/>
          <a:lstStyle/>
          <a:p>
            <a:r>
              <a:rPr lang="en-US" dirty="0"/>
              <a:t>MINISTRY OF FOREIGN AFFAIRS OF DENMARK – NORTH AMERICA</a:t>
            </a:r>
            <a:endParaRPr lang="da-DK" dirty="0"/>
          </a:p>
        </p:txBody>
      </p:sp>
      <p:sp>
        <p:nvSpPr>
          <p:cNvPr id="6" name="Slide Number Placeholder 5"/>
          <p:cNvSpPr>
            <a:spLocks noGrp="1"/>
          </p:cNvSpPr>
          <p:nvPr>
            <p:ph type="sldNum" sz="quarter" idx="12"/>
          </p:nvPr>
        </p:nvSpPr>
        <p:spPr/>
        <p:txBody>
          <a:bodyPr/>
          <a:lstStyle/>
          <a:p>
            <a:fld id="{541A5623-8BC0-894C-8341-F8320F82FFC8}" type="slidenum">
              <a:rPr lang="da-DK" smtClean="0"/>
              <a:t>5</a:t>
            </a:fld>
            <a:endParaRPr lang="da-DK"/>
          </a:p>
        </p:txBody>
      </p:sp>
      <p:sp>
        <p:nvSpPr>
          <p:cNvPr id="8" name="TextBox 7"/>
          <p:cNvSpPr txBox="1"/>
          <p:nvPr/>
        </p:nvSpPr>
        <p:spPr>
          <a:xfrm>
            <a:off x="8931960" y="6074478"/>
            <a:ext cx="2769079" cy="215444"/>
          </a:xfrm>
          <a:prstGeom prst="rect">
            <a:avLst/>
          </a:prstGeom>
          <a:noFill/>
        </p:spPr>
        <p:txBody>
          <a:bodyPr wrap="square" rtlCol="0">
            <a:spAutoFit/>
          </a:bodyPr>
          <a:lstStyle/>
          <a:p>
            <a:r>
              <a:rPr lang="en-GB" sz="800" b="1" dirty="0" smtClean="0"/>
              <a:t>Schmidt Hammer </a:t>
            </a:r>
            <a:r>
              <a:rPr lang="en-GB" sz="800" b="1" dirty="0" err="1" smtClean="0"/>
              <a:t>Lassen</a:t>
            </a:r>
            <a:r>
              <a:rPr lang="en-GB" sz="800" b="1" dirty="0" smtClean="0"/>
              <a:t> – Halifax Central Library </a:t>
            </a:r>
            <a:endParaRPr lang="en-GB" sz="800" dirty="0"/>
          </a:p>
        </p:txBody>
      </p:sp>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59500" y="2369774"/>
            <a:ext cx="5397500" cy="2828065"/>
          </a:xfrm>
        </p:spPr>
      </p:pic>
    </p:spTree>
    <p:extLst>
      <p:ext uri="{BB962C8B-B14F-4D97-AF65-F5344CB8AC3E}">
        <p14:creationId xmlns:p14="http://schemas.microsoft.com/office/powerpoint/2010/main" val="1322504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denrigsministeriet">
      <a:dk1>
        <a:sysClr val="windowText" lastClr="000000"/>
      </a:dk1>
      <a:lt1>
        <a:sysClr val="window" lastClr="FFFFFF"/>
      </a:lt1>
      <a:dk2>
        <a:srgbClr val="3B3B3B"/>
      </a:dk2>
      <a:lt2>
        <a:srgbClr val="E5E5E5"/>
      </a:lt2>
      <a:accent1>
        <a:srgbClr val="E52020"/>
      </a:accent1>
      <a:accent2>
        <a:srgbClr val="9B0D2B"/>
      </a:accent2>
      <a:accent3>
        <a:srgbClr val="4C0C0A"/>
      </a:accent3>
      <a:accent4>
        <a:srgbClr val="97A595"/>
      </a:accent4>
      <a:accent5>
        <a:srgbClr val="5D7970"/>
      </a:accent5>
      <a:accent6>
        <a:srgbClr val="004288"/>
      </a:accent6>
      <a:hlink>
        <a:srgbClr val="E52020"/>
      </a:hlink>
      <a:folHlink>
        <a:srgbClr val="9B0D2B"/>
      </a:folHlink>
    </a:clrScheme>
    <a:fontScheme name="Udenrigsministeriet">
      <a:majorFont>
        <a:latin typeface="Diplomacy Office Bold"/>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stry of Foreign Affairs.pptx [Skrivebeskyttet]" id="{0303482F-44AE-4FAB-AE6E-6D07DBDE6A69}" vid="{7A9C3AF2-14D6-4E87-8BA2-DC844ABD8A8F}"/>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Ministry of Foreign Affairs</Template>
  <TotalTime>1245</TotalTime>
  <Words>237</Words>
  <Application>Microsoft Office PowerPoint</Application>
  <PresentationFormat>Widescreen</PresentationFormat>
  <Paragraphs>57</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Noto Sans</vt:lpstr>
      <vt:lpstr>Diplomacy Office Bold</vt:lpstr>
      <vt:lpstr>Arial</vt:lpstr>
      <vt:lpstr>Calibri</vt:lpstr>
      <vt:lpstr>Wingdings</vt:lpstr>
      <vt:lpstr>Office Theme</vt:lpstr>
      <vt:lpstr>Festival of Architecture Toronto    October 27-31, 2019</vt:lpstr>
      <vt:lpstr>Why Toronto, Canada?</vt:lpstr>
      <vt:lpstr>Program for Danish architecture delegation to RAIC Festival of architecture in Toronto </vt:lpstr>
      <vt:lpstr>Program for Danish architecture delegation to RAIC Festival of architecture in Toronto </vt:lpstr>
      <vt:lpstr>Program for Danish architecture delegation to RAIC Festival of architecture in Toronto </vt:lpstr>
    </vt:vector>
  </TitlesOfParts>
  <Company>Udenrigsministeriet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Kenya</dc:title>
  <dc:creator>Katrine Jessen</dc:creator>
  <cp:lastModifiedBy>Pamela Lynn Tiller</cp:lastModifiedBy>
  <cp:revision>53</cp:revision>
  <dcterms:created xsi:type="dcterms:W3CDTF">2018-05-21T15:37:21Z</dcterms:created>
  <dcterms:modified xsi:type="dcterms:W3CDTF">2019-06-07T12:52:22Z</dcterms:modified>
</cp:coreProperties>
</file>